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theme/theme2.xml" ContentType="application/vnd.openxmlformats-officedocument.theme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slideLayouts/slideLayout980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slideLayouts/slideLayout10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slideLayouts/slideLayout1024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slideLayouts/slideLayout1035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slideLayouts/slideLayout1046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1050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slideLayouts/slideLayout1057.xml" ContentType="application/vnd.openxmlformats-officedocument.presentationml.slideLayout+xml"/>
  <Override PartName="/ppt/slideLayouts/slideLayout1058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slideLayouts/slideLayout1068.xml" ContentType="application/vnd.openxmlformats-officedocument.presentationml.slideLayout+xml"/>
  <Override PartName="/ppt/slideLayouts/slideLayout1069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slideLayouts/slideLayout1079.xml" ContentType="application/vnd.openxmlformats-officedocument.presentationml.slideLayout+xml"/>
  <Override PartName="/ppt/slideLayouts/slideLayout1080.xml" ContentType="application/vnd.openxmlformats-officedocument.presentationml.slideLayout+xml"/>
  <Override PartName="/ppt/slideLayouts/slideLayout1081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slideLayouts/slideLayout1090.xml" ContentType="application/vnd.openxmlformats-officedocument.presentationml.slideLayout+xml"/>
  <Override PartName="/ppt/slideLayouts/slideLayout1091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slideLayouts/slideLayout1093.xml" ContentType="application/vnd.openxmlformats-officedocument.presentationml.slideLayout+xml"/>
  <Override PartName="/ppt/slideLayouts/slideLayout1094.xml" ContentType="application/vnd.openxmlformats-officedocument.presentationml.slideLayout+xml"/>
  <Override PartName="/ppt/slideLayouts/slideLayout1095.xml" ContentType="application/vnd.openxmlformats-officedocument.presentationml.slideLayout+xml"/>
  <Override PartName="/ppt/slideLayouts/slideLayout1096.xml" ContentType="application/vnd.openxmlformats-officedocument.presentationml.slideLayout+xml"/>
  <Override PartName="/ppt/slideLayouts/slideLayout1097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slideLayouts/slideLayout1101.xml" ContentType="application/vnd.openxmlformats-officedocument.presentationml.slideLayout+xml"/>
  <Override PartName="/ppt/slideLayouts/slideLayout1102.xml" ContentType="application/vnd.openxmlformats-officedocument.presentationml.slideLayout+xml"/>
  <Override PartName="/ppt/slideLayouts/slideLayout1103.xml" ContentType="application/vnd.openxmlformats-officedocument.presentationml.slideLayout+xml"/>
  <Override PartName="/ppt/slideLayouts/slideLayout1104.xml" ContentType="application/vnd.openxmlformats-officedocument.presentationml.slideLayout+xml"/>
  <Override PartName="/ppt/slideLayouts/slideLayout1105.xml" ContentType="application/vnd.openxmlformats-officedocument.presentationml.slideLayout+xml"/>
  <Override PartName="/ppt/slideLayouts/slideLayout1106.xml" ContentType="application/vnd.openxmlformats-officedocument.presentationml.slideLayout+xml"/>
  <Override PartName="/ppt/slideLayouts/slideLayout1107.xml" ContentType="application/vnd.openxmlformats-officedocument.presentationml.slideLayout+xml"/>
  <Override PartName="/ppt/slideLayouts/slideLayout1108.xml" ContentType="application/vnd.openxmlformats-officedocument.presentationml.slideLayout+xml"/>
  <Override PartName="/ppt/slideLayouts/slideLayout1109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1111.xml" ContentType="application/vnd.openxmlformats-officedocument.presentationml.slideLayout+xml"/>
  <Override PartName="/ppt/slideLayouts/slideLayout1112.xml" ContentType="application/vnd.openxmlformats-officedocument.presentationml.slideLayout+xml"/>
  <Override PartName="/ppt/slideLayouts/slideLayout1113.xml" ContentType="application/vnd.openxmlformats-officedocument.presentationml.slideLayout+xml"/>
  <Override PartName="/ppt/slideLayouts/slideLayout1114.xml" ContentType="application/vnd.openxmlformats-officedocument.presentationml.slideLayout+xml"/>
  <Override PartName="/ppt/slideLayouts/slideLayout1115.xml" ContentType="application/vnd.openxmlformats-officedocument.presentationml.slideLayout+xml"/>
  <Override PartName="/ppt/slideLayouts/slideLayout1116.xml" ContentType="application/vnd.openxmlformats-officedocument.presentationml.slideLayout+xml"/>
  <Override PartName="/ppt/slideLayouts/slideLayout1117.xml" ContentType="application/vnd.openxmlformats-officedocument.presentationml.slideLayout+xml"/>
  <Override PartName="/ppt/slideLayouts/slideLayout1118.xml" ContentType="application/vnd.openxmlformats-officedocument.presentationml.slideLayout+xml"/>
  <Override PartName="/ppt/slideLayouts/slideLayout1119.xml" ContentType="application/vnd.openxmlformats-officedocument.presentationml.slideLayout+xml"/>
  <Override PartName="/ppt/slideLayouts/slideLayout1120.xml" ContentType="application/vnd.openxmlformats-officedocument.presentationml.slideLayout+xml"/>
  <Override PartName="/ppt/slideLayouts/slideLayout1121.xml" ContentType="application/vnd.openxmlformats-officedocument.presentationml.slideLayout+xml"/>
  <Override PartName="/ppt/slideLayouts/slideLayout1122.xml" ContentType="application/vnd.openxmlformats-officedocument.presentationml.slideLayout+xml"/>
  <Override PartName="/ppt/slideLayouts/slideLayout1123.xml" ContentType="application/vnd.openxmlformats-officedocument.presentationml.slideLayout+xml"/>
  <Override PartName="/ppt/slideLayouts/slideLayout1124.xml" ContentType="application/vnd.openxmlformats-officedocument.presentationml.slideLayout+xml"/>
  <Override PartName="/ppt/slideLayouts/slideLayout1125.xml" ContentType="application/vnd.openxmlformats-officedocument.presentationml.slideLayout+xml"/>
  <Override PartName="/ppt/slideLayouts/slideLayout1126.xml" ContentType="application/vnd.openxmlformats-officedocument.presentationml.slideLayout+xml"/>
  <Override PartName="/ppt/slideLayouts/slideLayout1127.xml" ContentType="application/vnd.openxmlformats-officedocument.presentationml.slideLayout+xml"/>
  <Override PartName="/ppt/slideLayouts/slideLayout1128.xml" ContentType="application/vnd.openxmlformats-officedocument.presentationml.slideLayout+xml"/>
  <Override PartName="/ppt/slideLayouts/slideLayout1129.xml" ContentType="application/vnd.openxmlformats-officedocument.presentationml.slideLayout+xml"/>
  <Override PartName="/ppt/slideLayouts/slideLayout1130.xml" ContentType="application/vnd.openxmlformats-officedocument.presentationml.slideLayout+xml"/>
  <Override PartName="/ppt/slideLayouts/slideLayout1131.xml" ContentType="application/vnd.openxmlformats-officedocument.presentationml.slideLayout+xml"/>
  <Override PartName="/ppt/slideLayouts/slideLayout1132.xml" ContentType="application/vnd.openxmlformats-officedocument.presentationml.slideLayout+xml"/>
  <Override PartName="/ppt/slideLayouts/slideLayout1133.xml" ContentType="application/vnd.openxmlformats-officedocument.presentationml.slideLayout+xml"/>
  <Override PartName="/ppt/slideLayouts/slideLayout1134.xml" ContentType="application/vnd.openxmlformats-officedocument.presentationml.slideLayout+xml"/>
  <Override PartName="/ppt/slideLayouts/slideLayout1135.xml" ContentType="application/vnd.openxmlformats-officedocument.presentationml.slideLayout+xml"/>
  <Override PartName="/ppt/slideLayouts/slideLayout1136.xml" ContentType="application/vnd.openxmlformats-officedocument.presentationml.slideLayout+xml"/>
  <Override PartName="/ppt/slideLayouts/slideLayout1137.xml" ContentType="application/vnd.openxmlformats-officedocument.presentationml.slideLayout+xml"/>
  <Override PartName="/ppt/slideLayouts/slideLayout1138.xml" ContentType="application/vnd.openxmlformats-officedocument.presentationml.slideLayout+xml"/>
  <Override PartName="/ppt/slideLayouts/slideLayout1139.xml" ContentType="application/vnd.openxmlformats-officedocument.presentationml.slideLayout+xml"/>
  <Override PartName="/ppt/slideLayouts/slideLayout1140.xml" ContentType="application/vnd.openxmlformats-officedocument.presentationml.slideLayout+xml"/>
  <Override PartName="/ppt/slideLayouts/slideLayout1141.xml" ContentType="application/vnd.openxmlformats-officedocument.presentationml.slideLayout+xml"/>
  <Override PartName="/ppt/slideLayouts/slideLayout1142.xml" ContentType="application/vnd.openxmlformats-officedocument.presentationml.slideLayout+xml"/>
  <Override PartName="/ppt/slideLayouts/slideLayout1143.xml" ContentType="application/vnd.openxmlformats-officedocument.presentationml.slideLayout+xml"/>
  <Override PartName="/ppt/slideLayouts/slideLayout1144.xml" ContentType="application/vnd.openxmlformats-officedocument.presentationml.slideLayout+xml"/>
  <Override PartName="/ppt/slideLayouts/slideLayout1145.xml" ContentType="application/vnd.openxmlformats-officedocument.presentationml.slideLayout+xml"/>
  <Override PartName="/ppt/slideLayouts/slideLayout1146.xml" ContentType="application/vnd.openxmlformats-officedocument.presentationml.slideLayout+xml"/>
  <Override PartName="/ppt/slideLayouts/slideLayout1147.xml" ContentType="application/vnd.openxmlformats-officedocument.presentationml.slideLayout+xml"/>
  <Override PartName="/ppt/slideLayouts/slideLayout1148.xml" ContentType="application/vnd.openxmlformats-officedocument.presentationml.slideLayout+xml"/>
  <Override PartName="/ppt/slideLayouts/slideLayout1149.xml" ContentType="application/vnd.openxmlformats-officedocument.presentationml.slideLayout+xml"/>
  <Override PartName="/ppt/slideLayouts/slideLayout1150.xml" ContentType="application/vnd.openxmlformats-officedocument.presentationml.slideLayout+xml"/>
  <Override PartName="/ppt/slideLayouts/slideLayout1151.xml" ContentType="application/vnd.openxmlformats-officedocument.presentationml.slideLayout+xml"/>
  <Override PartName="/ppt/slideLayouts/slideLayout1152.xml" ContentType="application/vnd.openxmlformats-officedocument.presentationml.slideLayout+xml"/>
  <Override PartName="/ppt/slideLayouts/slideLayout1153.xml" ContentType="application/vnd.openxmlformats-officedocument.presentationml.slideLayout+xml"/>
  <Override PartName="/ppt/slideLayouts/slideLayout1154.xml" ContentType="application/vnd.openxmlformats-officedocument.presentationml.slideLayout+xml"/>
  <Override PartName="/ppt/slideLayouts/slideLayout1155.xml" ContentType="application/vnd.openxmlformats-officedocument.presentationml.slideLayout+xml"/>
  <Override PartName="/ppt/slideLayouts/slideLayout1156.xml" ContentType="application/vnd.openxmlformats-officedocument.presentationml.slideLayout+xml"/>
  <Override PartName="/ppt/slideLayouts/slideLayout1157.xml" ContentType="application/vnd.openxmlformats-officedocument.presentationml.slideLayout+xml"/>
  <Override PartName="/ppt/slideLayouts/slideLayout1158.xml" ContentType="application/vnd.openxmlformats-officedocument.presentationml.slideLayout+xml"/>
  <Override PartName="/ppt/slideLayouts/slideLayout1159.xml" ContentType="application/vnd.openxmlformats-officedocument.presentationml.slideLayout+xml"/>
  <Override PartName="/ppt/slideLayouts/slideLayout1160.xml" ContentType="application/vnd.openxmlformats-officedocument.presentationml.slideLayout+xml"/>
  <Override PartName="/ppt/slideLayouts/slideLayout1161.xml" ContentType="application/vnd.openxmlformats-officedocument.presentationml.slideLayout+xml"/>
  <Override PartName="/ppt/slideLayouts/slideLayout1162.xml" ContentType="application/vnd.openxmlformats-officedocument.presentationml.slideLayout+xml"/>
  <Override PartName="/ppt/slideLayouts/slideLayout1163.xml" ContentType="application/vnd.openxmlformats-officedocument.presentationml.slideLayout+xml"/>
  <Override PartName="/ppt/slideLayouts/slideLayout1164.xml" ContentType="application/vnd.openxmlformats-officedocument.presentationml.slideLayout+xml"/>
  <Override PartName="/ppt/slideLayouts/slideLayout1165.xml" ContentType="application/vnd.openxmlformats-officedocument.presentationml.slideLayout+xml"/>
  <Override PartName="/ppt/slideLayouts/slideLayout1166.xml" ContentType="application/vnd.openxmlformats-officedocument.presentationml.slideLayout+xml"/>
  <Override PartName="/ppt/slideLayouts/slideLayout1167.xml" ContentType="application/vnd.openxmlformats-officedocument.presentationml.slideLayout+xml"/>
  <Override PartName="/ppt/slideLayouts/slideLayout1168.xml" ContentType="application/vnd.openxmlformats-officedocument.presentationml.slideLayout+xml"/>
  <Override PartName="/ppt/slideLayouts/slideLayout1169.xml" ContentType="application/vnd.openxmlformats-officedocument.presentationml.slideLayout+xml"/>
  <Override PartName="/ppt/slideLayouts/slideLayout1170.xml" ContentType="application/vnd.openxmlformats-officedocument.presentationml.slideLayout+xml"/>
  <Override PartName="/ppt/slideLayouts/slideLayout1171.xml" ContentType="application/vnd.openxmlformats-officedocument.presentationml.slideLayout+xml"/>
  <Override PartName="/ppt/slideLayouts/slideLayout1172.xml" ContentType="application/vnd.openxmlformats-officedocument.presentationml.slideLayout+xml"/>
  <Override PartName="/ppt/slideLayouts/slideLayout1173.xml" ContentType="application/vnd.openxmlformats-officedocument.presentationml.slideLayout+xml"/>
  <Override PartName="/ppt/slideLayouts/slideLayout1174.xml" ContentType="application/vnd.openxmlformats-officedocument.presentationml.slideLayout+xml"/>
  <Override PartName="/ppt/slideLayouts/slideLayout1175.xml" ContentType="application/vnd.openxmlformats-officedocument.presentationml.slideLayout+xml"/>
  <Override PartName="/ppt/slideLayouts/slideLayout1176.xml" ContentType="application/vnd.openxmlformats-officedocument.presentationml.slideLayout+xml"/>
  <Override PartName="/ppt/slideLayouts/slideLayout1177.xml" ContentType="application/vnd.openxmlformats-officedocument.presentationml.slideLayout+xml"/>
  <Override PartName="/ppt/slideLayouts/slideLayout1178.xml" ContentType="application/vnd.openxmlformats-officedocument.presentationml.slideLayout+xml"/>
  <Override PartName="/ppt/slideLayouts/slideLayout1179.xml" ContentType="application/vnd.openxmlformats-officedocument.presentationml.slideLayout+xml"/>
  <Override PartName="/ppt/slideLayouts/slideLayout1180.xml" ContentType="application/vnd.openxmlformats-officedocument.presentationml.slideLayout+xml"/>
  <Override PartName="/ppt/slideLayouts/slideLayout1181.xml" ContentType="application/vnd.openxmlformats-officedocument.presentationml.slideLayout+xml"/>
  <Override PartName="/ppt/slideLayouts/slideLayout1182.xml" ContentType="application/vnd.openxmlformats-officedocument.presentationml.slideLayout+xml"/>
  <Override PartName="/ppt/slideLayouts/slideLayout1183.xml" ContentType="application/vnd.openxmlformats-officedocument.presentationml.slideLayout+xml"/>
  <Override PartName="/ppt/slideLayouts/slideLayout1184.xml" ContentType="application/vnd.openxmlformats-officedocument.presentationml.slideLayout+xml"/>
  <Override PartName="/ppt/slideLayouts/slideLayout1185.xml" ContentType="application/vnd.openxmlformats-officedocument.presentationml.slideLayout+xml"/>
  <Override PartName="/ppt/slideLayouts/slideLayout1186.xml" ContentType="application/vnd.openxmlformats-officedocument.presentationml.slideLayout+xml"/>
  <Override PartName="/ppt/slideLayouts/slideLayout1187.xml" ContentType="application/vnd.openxmlformats-officedocument.presentationml.slideLayout+xml"/>
  <Override PartName="/ppt/slideLayouts/slideLayout1188.xml" ContentType="application/vnd.openxmlformats-officedocument.presentationml.slideLayout+xml"/>
  <Override PartName="/ppt/slideLayouts/slideLayout1189.xml" ContentType="application/vnd.openxmlformats-officedocument.presentationml.slideLayout+xml"/>
  <Override PartName="/ppt/slideLayouts/slideLayout1190.xml" ContentType="application/vnd.openxmlformats-officedocument.presentationml.slideLayout+xml"/>
  <Override PartName="/ppt/slideLayouts/slideLayout1191.xml" ContentType="application/vnd.openxmlformats-officedocument.presentationml.slideLayout+xml"/>
  <Override PartName="/ppt/slideLayouts/slideLayout1192.xml" ContentType="application/vnd.openxmlformats-officedocument.presentationml.slideLayout+xml"/>
  <Override PartName="/ppt/slideLayouts/slideLayout1193.xml" ContentType="application/vnd.openxmlformats-officedocument.presentationml.slideLayout+xml"/>
  <Override PartName="/ppt/slideLayouts/slideLayout1194.xml" ContentType="application/vnd.openxmlformats-officedocument.presentationml.slideLayout+xml"/>
  <Override PartName="/ppt/slideLayouts/slideLayout1195.xml" ContentType="application/vnd.openxmlformats-officedocument.presentationml.slideLayout+xml"/>
  <Override PartName="/ppt/slideLayouts/slideLayout1196.xml" ContentType="application/vnd.openxmlformats-officedocument.presentationml.slideLayout+xml"/>
  <Override PartName="/ppt/slideLayouts/slideLayout1197.xml" ContentType="application/vnd.openxmlformats-officedocument.presentationml.slideLayout+xml"/>
  <Override PartName="/ppt/slideLayouts/slideLayout1198.xml" ContentType="application/vnd.openxmlformats-officedocument.presentationml.slideLayout+xml"/>
  <Override PartName="/ppt/slideLayouts/slideLayout1199.xml" ContentType="application/vnd.openxmlformats-officedocument.presentationml.slideLayout+xml"/>
  <Override PartName="/ppt/slideLayouts/slideLayout1200.xml" ContentType="application/vnd.openxmlformats-officedocument.presentationml.slideLayout+xml"/>
  <Override PartName="/ppt/slideLayouts/slideLayout1201.xml" ContentType="application/vnd.openxmlformats-officedocument.presentationml.slideLayout+xml"/>
  <Override PartName="/ppt/slideLayouts/slideLayout1202.xml" ContentType="application/vnd.openxmlformats-officedocument.presentationml.slideLayout+xml"/>
  <Override PartName="/ppt/slideLayouts/slideLayout1203.xml" ContentType="application/vnd.openxmlformats-officedocument.presentationml.slideLayout+xml"/>
  <Override PartName="/ppt/slideLayouts/slideLayout1204.xml" ContentType="application/vnd.openxmlformats-officedocument.presentationml.slideLayout+xml"/>
  <Override PartName="/ppt/slideLayouts/slideLayout1205.xml" ContentType="application/vnd.openxmlformats-officedocument.presentationml.slideLayout+xml"/>
  <Override PartName="/ppt/slideLayouts/slideLayout1206.xml" ContentType="application/vnd.openxmlformats-officedocument.presentationml.slideLayout+xml"/>
  <Override PartName="/ppt/slideLayouts/slideLayout1207.xml" ContentType="application/vnd.openxmlformats-officedocument.presentationml.slideLayout+xml"/>
  <Override PartName="/ppt/slideLayouts/slideLayout1208.xml" ContentType="application/vnd.openxmlformats-officedocument.presentationml.slideLayout+xml"/>
  <Override PartName="/ppt/slideLayouts/slideLayout1209.xml" ContentType="application/vnd.openxmlformats-officedocument.presentationml.slideLayout+xml"/>
  <Override PartName="/ppt/slideLayouts/slideLayout1210.xml" ContentType="application/vnd.openxmlformats-officedocument.presentationml.slideLayout+xml"/>
  <Override PartName="/ppt/slideLayouts/slideLayout1211.xml" ContentType="application/vnd.openxmlformats-officedocument.presentationml.slideLayout+xml"/>
  <Override PartName="/ppt/slideLayouts/slideLayout1212.xml" ContentType="application/vnd.openxmlformats-officedocument.presentationml.slideLayout+xml"/>
  <Override PartName="/ppt/slideLayouts/slideLayout1213.xml" ContentType="application/vnd.openxmlformats-officedocument.presentationml.slideLayout+xml"/>
  <Override PartName="/ppt/slideLayouts/slideLayout1214.xml" ContentType="application/vnd.openxmlformats-officedocument.presentationml.slideLayout+xml"/>
  <Override PartName="/ppt/slideLayouts/slideLayout1215.xml" ContentType="application/vnd.openxmlformats-officedocument.presentationml.slideLayout+xml"/>
  <Override PartName="/ppt/slideLayouts/slideLayout1216.xml" ContentType="application/vnd.openxmlformats-officedocument.presentationml.slideLayout+xml"/>
  <Override PartName="/ppt/slideLayouts/slideLayout1217.xml" ContentType="application/vnd.openxmlformats-officedocument.presentationml.slideLayout+xml"/>
  <Override PartName="/ppt/slideLayouts/slideLayout1218.xml" ContentType="application/vnd.openxmlformats-officedocument.presentationml.slideLayout+xml"/>
  <Override PartName="/ppt/slideLayouts/slideLayout1219.xml" ContentType="application/vnd.openxmlformats-officedocument.presentationml.slideLayout+xml"/>
  <Override PartName="/ppt/slideLayouts/slideLayout1220.xml" ContentType="application/vnd.openxmlformats-officedocument.presentationml.slideLayout+xml"/>
  <Override PartName="/ppt/slideLayouts/slideLayout1221.xml" ContentType="application/vnd.openxmlformats-officedocument.presentationml.slideLayout+xml"/>
  <Override PartName="/ppt/slideLayouts/slideLayout1222.xml" ContentType="application/vnd.openxmlformats-officedocument.presentationml.slideLayout+xml"/>
  <Override PartName="/ppt/slideLayouts/slideLayout1223.xml" ContentType="application/vnd.openxmlformats-officedocument.presentationml.slideLayout+xml"/>
  <Override PartName="/ppt/slideLayouts/slideLayout1224.xml" ContentType="application/vnd.openxmlformats-officedocument.presentationml.slideLayout+xml"/>
  <Override PartName="/ppt/slideLayouts/slideLayout1225.xml" ContentType="application/vnd.openxmlformats-officedocument.presentationml.slideLayout+xml"/>
  <Override PartName="/ppt/slideLayouts/slideLayout1226.xml" ContentType="application/vnd.openxmlformats-officedocument.presentationml.slideLayout+xml"/>
  <Override PartName="/ppt/slideLayouts/slideLayout1227.xml" ContentType="application/vnd.openxmlformats-officedocument.presentationml.slideLayout+xml"/>
  <Override PartName="/ppt/slideLayouts/slideLayout1228.xml" ContentType="application/vnd.openxmlformats-officedocument.presentationml.slideLayout+xml"/>
  <Override PartName="/ppt/slideLayouts/slideLayout1229.xml" ContentType="application/vnd.openxmlformats-officedocument.presentationml.slideLayout+xml"/>
  <Override PartName="/ppt/slideLayouts/slideLayout1230.xml" ContentType="application/vnd.openxmlformats-officedocument.presentationml.slideLayout+xml"/>
  <Override PartName="/ppt/slideLayouts/slideLayout1231.xml" ContentType="application/vnd.openxmlformats-officedocument.presentationml.slideLayout+xml"/>
  <Override PartName="/ppt/slideLayouts/slideLayout1232.xml" ContentType="application/vnd.openxmlformats-officedocument.presentationml.slideLayout+xml"/>
  <Override PartName="/ppt/slideLayouts/slideLayout1233.xml" ContentType="application/vnd.openxmlformats-officedocument.presentationml.slideLayout+xml"/>
  <Override PartName="/ppt/slideLayouts/slideLayout1234.xml" ContentType="application/vnd.openxmlformats-officedocument.presentationml.slideLayout+xml"/>
  <Override PartName="/ppt/slideLayouts/slideLayout1235.xml" ContentType="application/vnd.openxmlformats-officedocument.presentationml.slideLayout+xml"/>
  <Override PartName="/ppt/slideLayouts/slideLayout1236.xml" ContentType="application/vnd.openxmlformats-officedocument.presentationml.slideLayout+xml"/>
  <Override PartName="/ppt/slideLayouts/slideLayout1237.xml" ContentType="application/vnd.openxmlformats-officedocument.presentationml.slideLayout+xml"/>
  <Override PartName="/ppt/slideLayouts/slideLayout1238.xml" ContentType="application/vnd.openxmlformats-officedocument.presentationml.slideLayout+xml"/>
  <Override PartName="/ppt/slideLayouts/slideLayout1239.xml" ContentType="application/vnd.openxmlformats-officedocument.presentationml.slideLayout+xml"/>
  <Override PartName="/ppt/slideLayouts/slideLayout1240.xml" ContentType="application/vnd.openxmlformats-officedocument.presentationml.slideLayout+xml"/>
  <Override PartName="/ppt/slideLayouts/slideLayout1241.xml" ContentType="application/vnd.openxmlformats-officedocument.presentationml.slideLayout+xml"/>
  <Override PartName="/ppt/slideLayouts/slideLayout1242.xml" ContentType="application/vnd.openxmlformats-officedocument.presentationml.slideLayout+xml"/>
  <Override PartName="/ppt/slideLayouts/slideLayout1243.xml" ContentType="application/vnd.openxmlformats-officedocument.presentationml.slideLayout+xml"/>
  <Override PartName="/ppt/slideLayouts/slideLayout1244.xml" ContentType="application/vnd.openxmlformats-officedocument.presentationml.slideLayout+xml"/>
  <Override PartName="/ppt/slideLayouts/slideLayout1245.xml" ContentType="application/vnd.openxmlformats-officedocument.presentationml.slideLayout+xml"/>
  <Override PartName="/ppt/slideLayouts/slideLayout1246.xml" ContentType="application/vnd.openxmlformats-officedocument.presentationml.slideLayout+xml"/>
  <Override PartName="/ppt/slideLayouts/slideLayout1247.xml" ContentType="application/vnd.openxmlformats-officedocument.presentationml.slideLayout+xml"/>
  <Override PartName="/ppt/slideLayouts/slideLayout1248.xml" ContentType="application/vnd.openxmlformats-officedocument.presentationml.slideLayout+xml"/>
  <Override PartName="/ppt/slideLayouts/slideLayout1249.xml" ContentType="application/vnd.openxmlformats-officedocument.presentationml.slideLayout+xml"/>
  <Override PartName="/ppt/slideLayouts/slideLayout1250.xml" ContentType="application/vnd.openxmlformats-officedocument.presentationml.slideLayout+xml"/>
  <Override PartName="/ppt/slideLayouts/slideLayout1251.xml" ContentType="application/vnd.openxmlformats-officedocument.presentationml.slideLayout+xml"/>
  <Override PartName="/ppt/slideLayouts/slideLayout1252.xml" ContentType="application/vnd.openxmlformats-officedocument.presentationml.slideLayout+xml"/>
  <Override PartName="/ppt/slideLayouts/slideLayout1253.xml" ContentType="application/vnd.openxmlformats-officedocument.presentationml.slideLayout+xml"/>
  <Override PartName="/ppt/slideLayouts/slideLayout1254.xml" ContentType="application/vnd.openxmlformats-officedocument.presentationml.slideLayout+xml"/>
  <Override PartName="/ppt/slideLayouts/slideLayout1255.xml" ContentType="application/vnd.openxmlformats-officedocument.presentationml.slideLayout+xml"/>
  <Override PartName="/ppt/slideLayouts/slideLayout1256.xml" ContentType="application/vnd.openxmlformats-officedocument.presentationml.slideLayout+xml"/>
  <Override PartName="/ppt/slideLayouts/slideLayout1257.xml" ContentType="application/vnd.openxmlformats-officedocument.presentationml.slideLayout+xml"/>
  <Override PartName="/ppt/slideLayouts/slideLayout1258.xml" ContentType="application/vnd.openxmlformats-officedocument.presentationml.slideLayout+xml"/>
  <Override PartName="/ppt/slideLayouts/slideLayout1259.xml" ContentType="application/vnd.openxmlformats-officedocument.presentationml.slideLayout+xml"/>
  <Override PartName="/ppt/slideLayouts/slideLayout1260.xml" ContentType="application/vnd.openxmlformats-officedocument.presentationml.slideLayout+xml"/>
  <Override PartName="/ppt/slideLayouts/slideLayout1261.xml" ContentType="application/vnd.openxmlformats-officedocument.presentationml.slideLayout+xml"/>
  <Override PartName="/ppt/slideLayouts/slideLayout1262.xml" ContentType="application/vnd.openxmlformats-officedocument.presentationml.slideLayout+xml"/>
  <Override PartName="/ppt/slideLayouts/slideLayout1263.xml" ContentType="application/vnd.openxmlformats-officedocument.presentationml.slideLayout+xml"/>
  <Override PartName="/ppt/slideLayouts/slideLayout1264.xml" ContentType="application/vnd.openxmlformats-officedocument.presentationml.slideLayout+xml"/>
  <Override PartName="/ppt/slideLayouts/slideLayout1265.xml" ContentType="application/vnd.openxmlformats-officedocument.presentationml.slideLayout+xml"/>
  <Override PartName="/ppt/slideLayouts/slideLayout1266.xml" ContentType="application/vnd.openxmlformats-officedocument.presentationml.slideLayout+xml"/>
  <Override PartName="/ppt/slideLayouts/slideLayout1267.xml" ContentType="application/vnd.openxmlformats-officedocument.presentationml.slideLayout+xml"/>
  <Override PartName="/ppt/slideLayouts/slideLayout1268.xml" ContentType="application/vnd.openxmlformats-officedocument.presentationml.slideLayout+xml"/>
  <Override PartName="/ppt/slideLayouts/slideLayout1269.xml" ContentType="application/vnd.openxmlformats-officedocument.presentationml.slideLayout+xml"/>
  <Override PartName="/ppt/slideLayouts/slideLayout1270.xml" ContentType="application/vnd.openxmlformats-officedocument.presentationml.slideLayout+xml"/>
  <Override PartName="/ppt/slideLayouts/slideLayout1271.xml" ContentType="application/vnd.openxmlformats-officedocument.presentationml.slideLayout+xml"/>
  <Override PartName="/ppt/slideLayouts/slideLayout1272.xml" ContentType="application/vnd.openxmlformats-officedocument.presentationml.slideLayout+xml"/>
  <Override PartName="/ppt/slideLayouts/slideLayout1273.xml" ContentType="application/vnd.openxmlformats-officedocument.presentationml.slideLayout+xml"/>
  <Override PartName="/ppt/slideLayouts/slideLayout1274.xml" ContentType="application/vnd.openxmlformats-officedocument.presentationml.slideLayout+xml"/>
  <Override PartName="/ppt/slideLayouts/slideLayout1275.xml" ContentType="application/vnd.openxmlformats-officedocument.presentationml.slideLayout+xml"/>
  <Override PartName="/ppt/slideLayouts/slideLayout1276.xml" ContentType="application/vnd.openxmlformats-officedocument.presentationml.slideLayout+xml"/>
  <Override PartName="/ppt/slideLayouts/slideLayout1277.xml" ContentType="application/vnd.openxmlformats-officedocument.presentationml.slideLayout+xml"/>
  <Override PartName="/ppt/slideLayouts/slideLayout1278.xml" ContentType="application/vnd.openxmlformats-officedocument.presentationml.slideLayout+xml"/>
  <Override PartName="/ppt/slideLayouts/slideLayout1279.xml" ContentType="application/vnd.openxmlformats-officedocument.presentationml.slideLayout+xml"/>
  <Override PartName="/ppt/slideLayouts/slideLayout1280.xml" ContentType="application/vnd.openxmlformats-officedocument.presentationml.slideLayout+xml"/>
  <Override PartName="/ppt/slideLayouts/slideLayout1281.xml" ContentType="application/vnd.openxmlformats-officedocument.presentationml.slideLayout+xml"/>
  <Override PartName="/ppt/slideLayouts/slideLayout1282.xml" ContentType="application/vnd.openxmlformats-officedocument.presentationml.slideLayout+xml"/>
  <Override PartName="/ppt/slideLayouts/slideLayout1283.xml" ContentType="application/vnd.openxmlformats-officedocument.presentationml.slideLayout+xml"/>
  <Override PartName="/ppt/slideLayouts/slideLayout1284.xml" ContentType="application/vnd.openxmlformats-officedocument.presentationml.slideLayout+xml"/>
  <Override PartName="/ppt/slideLayouts/slideLayout1285.xml" ContentType="application/vnd.openxmlformats-officedocument.presentationml.slideLayout+xml"/>
  <Override PartName="/ppt/slideLayouts/slideLayout1286.xml" ContentType="application/vnd.openxmlformats-officedocument.presentationml.slideLayout+xml"/>
  <Override PartName="/ppt/slideLayouts/slideLayout1287.xml" ContentType="application/vnd.openxmlformats-officedocument.presentationml.slideLayout+xml"/>
  <Override PartName="/ppt/slideLayouts/slideLayout1288.xml" ContentType="application/vnd.openxmlformats-officedocument.presentationml.slideLayout+xml"/>
  <Override PartName="/ppt/slideLayouts/slideLayout1289.xml" ContentType="application/vnd.openxmlformats-officedocument.presentationml.slideLayout+xml"/>
  <Override PartName="/ppt/slideLayouts/slideLayout1290.xml" ContentType="application/vnd.openxmlformats-officedocument.presentationml.slideLayout+xml"/>
  <Override PartName="/ppt/slideLayouts/slideLayout1291.xml" ContentType="application/vnd.openxmlformats-officedocument.presentationml.slideLayout+xml"/>
  <Override PartName="/ppt/slideLayouts/slideLayout1292.xml" ContentType="application/vnd.openxmlformats-officedocument.presentationml.slideLayout+xml"/>
  <Override PartName="/ppt/slideLayouts/slideLayout1293.xml" ContentType="application/vnd.openxmlformats-officedocument.presentationml.slideLayout+xml"/>
  <Override PartName="/ppt/slideLayouts/slideLayout1294.xml" ContentType="application/vnd.openxmlformats-officedocument.presentationml.slideLayout+xml"/>
  <Override PartName="/ppt/slideLayouts/slideLayout1295.xml" ContentType="application/vnd.openxmlformats-officedocument.presentationml.slideLayout+xml"/>
  <Override PartName="/ppt/slideLayouts/slideLayout1296.xml" ContentType="application/vnd.openxmlformats-officedocument.presentationml.slideLayout+xml"/>
  <Override PartName="/ppt/slideLayouts/slideLayout1297.xml" ContentType="application/vnd.openxmlformats-officedocument.presentationml.slideLayout+xml"/>
  <Override PartName="/ppt/slideLayouts/slideLayout1298.xml" ContentType="application/vnd.openxmlformats-officedocument.presentationml.slideLayout+xml"/>
  <Override PartName="/ppt/slideLayouts/slideLayout1299.xml" ContentType="application/vnd.openxmlformats-officedocument.presentationml.slideLayout+xml"/>
  <Override PartName="/ppt/slideLayouts/slideLayout1300.xml" ContentType="application/vnd.openxmlformats-officedocument.presentationml.slideLayout+xml"/>
  <Override PartName="/ppt/slideLayouts/slideLayout1301.xml" ContentType="application/vnd.openxmlformats-officedocument.presentationml.slideLayout+xml"/>
  <Override PartName="/ppt/slideLayouts/slideLayout1302.xml" ContentType="application/vnd.openxmlformats-officedocument.presentationml.slideLayout+xml"/>
  <Override PartName="/ppt/slideLayouts/slideLayout1303.xml" ContentType="application/vnd.openxmlformats-officedocument.presentationml.slideLayout+xml"/>
  <Override PartName="/ppt/slideLayouts/slideLayout1304.xml" ContentType="application/vnd.openxmlformats-officedocument.presentationml.slideLayout+xml"/>
  <Override PartName="/ppt/slideLayouts/slideLayout1305.xml" ContentType="application/vnd.openxmlformats-officedocument.presentationml.slideLayout+xml"/>
  <Override PartName="/ppt/slideLayouts/slideLayout1306.xml" ContentType="application/vnd.openxmlformats-officedocument.presentationml.slideLayout+xml"/>
  <Override PartName="/ppt/slideLayouts/slideLayout1307.xml" ContentType="application/vnd.openxmlformats-officedocument.presentationml.slideLayout+xml"/>
  <Override PartName="/ppt/slideLayouts/slideLayout1308.xml" ContentType="application/vnd.openxmlformats-officedocument.presentationml.slideLayout+xml"/>
  <Override PartName="/ppt/slideLayouts/slideLayout1309.xml" ContentType="application/vnd.openxmlformats-officedocument.presentationml.slideLayout+xml"/>
  <Override PartName="/ppt/slideLayouts/slideLayout1310.xml" ContentType="application/vnd.openxmlformats-officedocument.presentationml.slideLayout+xml"/>
  <Override PartName="/ppt/slideLayouts/slideLayout1311.xml" ContentType="application/vnd.openxmlformats-officedocument.presentationml.slideLayout+xml"/>
  <Override PartName="/ppt/slideLayouts/slideLayout1312.xml" ContentType="application/vnd.openxmlformats-officedocument.presentationml.slideLayout+xml"/>
  <Override PartName="/ppt/slideLayouts/slideLayout1313.xml" ContentType="application/vnd.openxmlformats-officedocument.presentationml.slideLayout+xml"/>
  <Override PartName="/ppt/slideLayouts/slideLayout1314.xml" ContentType="application/vnd.openxmlformats-officedocument.presentationml.slideLayout+xml"/>
  <Override PartName="/ppt/slideLayouts/slideLayout1315.xml" ContentType="application/vnd.openxmlformats-officedocument.presentationml.slideLayout+xml"/>
  <Override PartName="/ppt/slideLayouts/slideLayout1316.xml" ContentType="application/vnd.openxmlformats-officedocument.presentationml.slideLayout+xml"/>
  <Override PartName="/ppt/slideLayouts/slideLayout1317.xml" ContentType="application/vnd.openxmlformats-officedocument.presentationml.slideLayout+xml"/>
  <Override PartName="/ppt/slideLayouts/slideLayout1318.xml" ContentType="application/vnd.openxmlformats-officedocument.presentationml.slideLayout+xml"/>
  <Override PartName="/ppt/slideLayouts/slideLayout1319.xml" ContentType="application/vnd.openxmlformats-officedocument.presentationml.slideLayout+xml"/>
  <Override PartName="/ppt/slideLayouts/slideLayout1320.xml" ContentType="application/vnd.openxmlformats-officedocument.presentationml.slideLayout+xml"/>
  <Override PartName="/ppt/slideLayouts/slideLayout1321.xml" ContentType="application/vnd.openxmlformats-officedocument.presentationml.slideLayout+xml"/>
  <Override PartName="/ppt/slideLayouts/slideLayout1322.xml" ContentType="application/vnd.openxmlformats-officedocument.presentationml.slideLayout+xml"/>
  <Override PartName="/ppt/slideLayouts/slideLayout1323.xml" ContentType="application/vnd.openxmlformats-officedocument.presentationml.slideLayout+xml"/>
  <Override PartName="/ppt/slideLayouts/slideLayout1324.xml" ContentType="application/vnd.openxmlformats-officedocument.presentationml.slideLayout+xml"/>
  <Override PartName="/ppt/slideLayouts/slideLayout1325.xml" ContentType="application/vnd.openxmlformats-officedocument.presentationml.slideLayout+xml"/>
  <Override PartName="/ppt/slideLayouts/slideLayout1326.xml" ContentType="application/vnd.openxmlformats-officedocument.presentationml.slideLayout+xml"/>
  <Override PartName="/ppt/slideLayouts/slideLayout1327.xml" ContentType="application/vnd.openxmlformats-officedocument.presentationml.slideLayout+xml"/>
  <Override PartName="/ppt/slideLayouts/slideLayout1328.xml" ContentType="application/vnd.openxmlformats-officedocument.presentationml.slideLayout+xml"/>
  <Override PartName="/ppt/slideLayouts/slideLayout1329.xml" ContentType="application/vnd.openxmlformats-officedocument.presentationml.slideLayout+xml"/>
  <Override PartName="/ppt/slideLayouts/slideLayout1330.xml" ContentType="application/vnd.openxmlformats-officedocument.presentationml.slideLayout+xml"/>
  <Override PartName="/ppt/slideLayouts/slideLayout1331.xml" ContentType="application/vnd.openxmlformats-officedocument.presentationml.slideLayout+xml"/>
  <Override PartName="/ppt/slideLayouts/slideLayout1332.xml" ContentType="application/vnd.openxmlformats-officedocument.presentationml.slideLayout+xml"/>
  <Override PartName="/ppt/slideLayouts/slideLayout1333.xml" ContentType="application/vnd.openxmlformats-officedocument.presentationml.slideLayout+xml"/>
  <Override PartName="/ppt/slideLayouts/slideLayout1334.xml" ContentType="application/vnd.openxmlformats-officedocument.presentationml.slideLayout+xml"/>
  <Override PartName="/ppt/slideLayouts/slideLayout1335.xml" ContentType="application/vnd.openxmlformats-officedocument.presentationml.slideLayout+xml"/>
  <Override PartName="/ppt/slideLayouts/slideLayout1336.xml" ContentType="application/vnd.openxmlformats-officedocument.presentationml.slideLayout+xml"/>
  <Override PartName="/ppt/slideLayouts/slideLayout1337.xml" ContentType="application/vnd.openxmlformats-officedocument.presentationml.slideLayout+xml"/>
  <Override PartName="/ppt/slideLayouts/slideLayout1338.xml" ContentType="application/vnd.openxmlformats-officedocument.presentationml.slideLayout+xml"/>
  <Override PartName="/ppt/slideLayouts/slideLayout1339.xml" ContentType="application/vnd.openxmlformats-officedocument.presentationml.slideLayout+xml"/>
  <Override PartName="/ppt/slideLayouts/slideLayout1340.xml" ContentType="application/vnd.openxmlformats-officedocument.presentationml.slideLayout+xml"/>
  <Override PartName="/ppt/slideLayouts/slideLayout1341.xml" ContentType="application/vnd.openxmlformats-officedocument.presentationml.slideLayout+xml"/>
  <Override PartName="/ppt/slideLayouts/slideLayout1342.xml" ContentType="application/vnd.openxmlformats-officedocument.presentationml.slideLayout+xml"/>
  <Override PartName="/ppt/slideLayouts/slideLayout1343.xml" ContentType="application/vnd.openxmlformats-officedocument.presentationml.slideLayout+xml"/>
  <Override PartName="/ppt/slideLayouts/slideLayout1344.xml" ContentType="application/vnd.openxmlformats-officedocument.presentationml.slideLayout+xml"/>
  <Override PartName="/ppt/slideLayouts/slideLayout1345.xml" ContentType="application/vnd.openxmlformats-officedocument.presentationml.slideLayout+xml"/>
  <Override PartName="/ppt/slideLayouts/slideLayout1346.xml" ContentType="application/vnd.openxmlformats-officedocument.presentationml.slideLayout+xml"/>
  <Override PartName="/ppt/slideLayouts/slideLayout1347.xml" ContentType="application/vnd.openxmlformats-officedocument.presentationml.slideLayout+xml"/>
  <Override PartName="/ppt/slideLayouts/slideLayout1348.xml" ContentType="application/vnd.openxmlformats-officedocument.presentationml.slideLayout+xml"/>
  <Override PartName="/ppt/slideLayouts/slideLayout1349.xml" ContentType="application/vnd.openxmlformats-officedocument.presentationml.slideLayout+xml"/>
  <Override PartName="/ppt/slideLayouts/slideLayout1350.xml" ContentType="application/vnd.openxmlformats-officedocument.presentationml.slideLayout+xml"/>
  <Override PartName="/ppt/slideLayouts/slideLayout1351.xml" ContentType="application/vnd.openxmlformats-officedocument.presentationml.slideLayout+xml"/>
  <Override PartName="/ppt/slideLayouts/slideLayout1352.xml" ContentType="application/vnd.openxmlformats-officedocument.presentationml.slideLayout+xml"/>
  <Override PartName="/ppt/slideLayouts/slideLayout1353.xml" ContentType="application/vnd.openxmlformats-officedocument.presentationml.slideLayout+xml"/>
  <Override PartName="/ppt/slideLayouts/slideLayout1354.xml" ContentType="application/vnd.openxmlformats-officedocument.presentationml.slideLayout+xml"/>
  <Override PartName="/ppt/slideLayouts/slideLayout1355.xml" ContentType="application/vnd.openxmlformats-officedocument.presentationml.slideLayout+xml"/>
  <Override PartName="/ppt/slideLayouts/slideLayout1356.xml" ContentType="application/vnd.openxmlformats-officedocument.presentationml.slideLayout+xml"/>
  <Override PartName="/ppt/slideLayouts/slideLayout1357.xml" ContentType="application/vnd.openxmlformats-officedocument.presentationml.slideLayout+xml"/>
  <Override PartName="/ppt/slideLayouts/slideLayout1358.xml" ContentType="application/vnd.openxmlformats-officedocument.presentationml.slideLayout+xml"/>
  <Override PartName="/ppt/slideLayouts/slideLayout1359.xml" ContentType="application/vnd.openxmlformats-officedocument.presentationml.slideLayout+xml"/>
  <Override PartName="/ppt/slideLayouts/slideLayout1360.xml" ContentType="application/vnd.openxmlformats-officedocument.presentationml.slideLayout+xml"/>
  <Override PartName="/ppt/slideLayouts/slideLayout1361.xml" ContentType="application/vnd.openxmlformats-officedocument.presentationml.slideLayout+xml"/>
  <Override PartName="/ppt/slideLayouts/slideLayout1362.xml" ContentType="application/vnd.openxmlformats-officedocument.presentationml.slideLayout+xml"/>
  <Override PartName="/ppt/slideLayouts/slideLayout1363.xml" ContentType="application/vnd.openxmlformats-officedocument.presentationml.slideLayout+xml"/>
  <Override PartName="/ppt/slideLayouts/slideLayout1364.xml" ContentType="application/vnd.openxmlformats-officedocument.presentationml.slideLayout+xml"/>
  <Override PartName="/ppt/slideLayouts/slideLayout1365.xml" ContentType="application/vnd.openxmlformats-officedocument.presentationml.slideLayout+xml"/>
  <Override PartName="/ppt/slideLayouts/slideLayout1366.xml" ContentType="application/vnd.openxmlformats-officedocument.presentationml.slideLayout+xml"/>
  <Override PartName="/ppt/slideLayouts/slideLayout1367.xml" ContentType="application/vnd.openxmlformats-officedocument.presentationml.slideLayout+xml"/>
  <Override PartName="/ppt/slideLayouts/slideLayout1368.xml" ContentType="application/vnd.openxmlformats-officedocument.presentationml.slideLayout+xml"/>
  <Override PartName="/ppt/slideLayouts/slideLayout1369.xml" ContentType="application/vnd.openxmlformats-officedocument.presentationml.slideLayout+xml"/>
  <Override PartName="/ppt/slideLayouts/slideLayout1370.xml" ContentType="application/vnd.openxmlformats-officedocument.presentationml.slideLayout+xml"/>
  <Override PartName="/ppt/slideLayouts/slideLayout1371.xml" ContentType="application/vnd.openxmlformats-officedocument.presentationml.slideLayout+xml"/>
  <Override PartName="/ppt/slideLayouts/slideLayout1372.xml" ContentType="application/vnd.openxmlformats-officedocument.presentationml.slideLayout+xml"/>
  <Override PartName="/ppt/slideLayouts/slideLayout1373.xml" ContentType="application/vnd.openxmlformats-officedocument.presentationml.slideLayout+xml"/>
  <Override PartName="/ppt/slideLayouts/slideLayout1374.xml" ContentType="application/vnd.openxmlformats-officedocument.presentationml.slideLayout+xml"/>
  <Override PartName="/ppt/slideLayouts/slideLayout1375.xml" ContentType="application/vnd.openxmlformats-officedocument.presentationml.slideLayout+xml"/>
  <Override PartName="/ppt/slideLayouts/slideLayout1376.xml" ContentType="application/vnd.openxmlformats-officedocument.presentationml.slideLayout+xml"/>
  <Override PartName="/ppt/slideLayouts/slideLayout1377.xml" ContentType="application/vnd.openxmlformats-officedocument.presentationml.slideLayout+xml"/>
  <Override PartName="/ppt/slideLayouts/slideLayout1378.xml" ContentType="application/vnd.openxmlformats-officedocument.presentationml.slideLayout+xml"/>
  <Override PartName="/ppt/slideLayouts/slideLayout1379.xml" ContentType="application/vnd.openxmlformats-officedocument.presentationml.slideLayout+xml"/>
  <Override PartName="/ppt/slideLayouts/slideLayout1380.xml" ContentType="application/vnd.openxmlformats-officedocument.presentationml.slideLayout+xml"/>
  <Override PartName="/ppt/slideLayouts/slideLayout1381.xml" ContentType="application/vnd.openxmlformats-officedocument.presentationml.slideLayout+xml"/>
  <Override PartName="/ppt/slideLayouts/slideLayout1382.xml" ContentType="application/vnd.openxmlformats-officedocument.presentationml.slideLayout+xml"/>
  <Override PartName="/ppt/slideLayouts/slideLayout1383.xml" ContentType="application/vnd.openxmlformats-officedocument.presentationml.slideLayout+xml"/>
  <Override PartName="/ppt/slideLayouts/slideLayout1384.xml" ContentType="application/vnd.openxmlformats-officedocument.presentationml.slideLayout+xml"/>
  <Override PartName="/ppt/slideLayouts/slideLayout1385.xml" ContentType="application/vnd.openxmlformats-officedocument.presentationml.slideLayout+xml"/>
  <Override PartName="/ppt/slideLayouts/slideLayout1386.xml" ContentType="application/vnd.openxmlformats-officedocument.presentationml.slideLayout+xml"/>
  <Override PartName="/ppt/slideLayouts/slideLayout1387.xml" ContentType="application/vnd.openxmlformats-officedocument.presentationml.slideLayout+xml"/>
  <Override PartName="/ppt/slideLayouts/slideLayout1388.xml" ContentType="application/vnd.openxmlformats-officedocument.presentationml.slideLayout+xml"/>
  <Override PartName="/ppt/slideLayouts/slideLayout1389.xml" ContentType="application/vnd.openxmlformats-officedocument.presentationml.slideLayout+xml"/>
  <Override PartName="/ppt/slideLayouts/slideLayout1390.xml" ContentType="application/vnd.openxmlformats-officedocument.presentationml.slideLayout+xml"/>
  <Override PartName="/ppt/slideLayouts/slideLayout1391.xml" ContentType="application/vnd.openxmlformats-officedocument.presentationml.slideLayout+xml"/>
  <Override PartName="/ppt/slideLayouts/slideLayout1392.xml" ContentType="application/vnd.openxmlformats-officedocument.presentationml.slideLayout+xml"/>
  <Override PartName="/ppt/slideLayouts/slideLayout1393.xml" ContentType="application/vnd.openxmlformats-officedocument.presentationml.slideLayout+xml"/>
  <Override PartName="/ppt/slideLayouts/slideLayout1394.xml" ContentType="application/vnd.openxmlformats-officedocument.presentationml.slideLayout+xml"/>
  <Override PartName="/ppt/slideLayouts/slideLayout1395.xml" ContentType="application/vnd.openxmlformats-officedocument.presentationml.slideLayout+xml"/>
  <Override PartName="/ppt/slideLayouts/slideLayout1396.xml" ContentType="application/vnd.openxmlformats-officedocument.presentationml.slideLayout+xml"/>
  <Override PartName="/ppt/slideLayouts/slideLayout1397.xml" ContentType="application/vnd.openxmlformats-officedocument.presentationml.slideLayout+xml"/>
  <Override PartName="/ppt/slideLayouts/slideLayout1398.xml" ContentType="application/vnd.openxmlformats-officedocument.presentationml.slideLayout+xml"/>
  <Override PartName="/ppt/slideLayouts/slideLayout1399.xml" ContentType="application/vnd.openxmlformats-officedocument.presentationml.slideLayout+xml"/>
  <Override PartName="/ppt/slideLayouts/slideLayout1400.xml" ContentType="application/vnd.openxmlformats-officedocument.presentationml.slideLayout+xml"/>
  <Override PartName="/ppt/slideLayouts/slideLayout1401.xml" ContentType="application/vnd.openxmlformats-officedocument.presentationml.slideLayout+xml"/>
  <Override PartName="/ppt/slideLayouts/slideLayout1402.xml" ContentType="application/vnd.openxmlformats-officedocument.presentationml.slideLayout+xml"/>
  <Override PartName="/ppt/slideLayouts/slideLayout1403.xml" ContentType="application/vnd.openxmlformats-officedocument.presentationml.slideLayout+xml"/>
  <Override PartName="/ppt/slideLayouts/slideLayout1404.xml" ContentType="application/vnd.openxmlformats-officedocument.presentationml.slideLayout+xml"/>
  <Override PartName="/ppt/slideLayouts/slideLayout1405.xml" ContentType="application/vnd.openxmlformats-officedocument.presentationml.slideLayout+xml"/>
  <Override PartName="/ppt/slideLayouts/slideLayout1406.xml" ContentType="application/vnd.openxmlformats-officedocument.presentationml.slideLayout+xml"/>
  <Override PartName="/ppt/slideLayouts/slideLayout1407.xml" ContentType="application/vnd.openxmlformats-officedocument.presentationml.slideLayout+xml"/>
  <Override PartName="/ppt/slideLayouts/slideLayout1408.xml" ContentType="application/vnd.openxmlformats-officedocument.presentationml.slideLayout+xml"/>
  <Override PartName="/ppt/slideLayouts/slideLayout1409.xml" ContentType="application/vnd.openxmlformats-officedocument.presentationml.slideLayout+xml"/>
  <Override PartName="/ppt/slideLayouts/slideLayout1410.xml" ContentType="application/vnd.openxmlformats-officedocument.presentationml.slideLayout+xml"/>
  <Override PartName="/ppt/slideLayouts/slideLayout1411.xml" ContentType="application/vnd.openxmlformats-officedocument.presentationml.slideLayout+xml"/>
  <Override PartName="/ppt/slideLayouts/slideLayout1412.xml" ContentType="application/vnd.openxmlformats-officedocument.presentationml.slideLayout+xml"/>
  <Override PartName="/ppt/slideLayouts/slideLayout1413.xml" ContentType="application/vnd.openxmlformats-officedocument.presentationml.slideLayout+xml"/>
  <Override PartName="/ppt/slideLayouts/slideLayout1414.xml" ContentType="application/vnd.openxmlformats-officedocument.presentationml.slideLayout+xml"/>
  <Override PartName="/ppt/slideLayouts/slideLayout1415.xml" ContentType="application/vnd.openxmlformats-officedocument.presentationml.slideLayout+xml"/>
  <Override PartName="/ppt/slideLayouts/slideLayout1416.xml" ContentType="application/vnd.openxmlformats-officedocument.presentationml.slideLayout+xml"/>
  <Override PartName="/ppt/slideLayouts/slideLayout1417.xml" ContentType="application/vnd.openxmlformats-officedocument.presentationml.slideLayout+xml"/>
  <Override PartName="/ppt/slideLayouts/slideLayout1418.xml" ContentType="application/vnd.openxmlformats-officedocument.presentationml.slideLayout+xml"/>
  <Override PartName="/ppt/slideLayouts/slideLayout1419.xml" ContentType="application/vnd.openxmlformats-officedocument.presentationml.slideLayout+xml"/>
  <Override PartName="/ppt/slideLayouts/slideLayout1420.xml" ContentType="application/vnd.openxmlformats-officedocument.presentationml.slideLayout+xml"/>
  <Override PartName="/ppt/slideLayouts/slideLayout1421.xml" ContentType="application/vnd.openxmlformats-officedocument.presentationml.slideLayout+xml"/>
  <Override PartName="/ppt/slideLayouts/slideLayout1422.xml" ContentType="application/vnd.openxmlformats-officedocument.presentationml.slideLayout+xml"/>
  <Override PartName="/ppt/slideLayouts/slideLayout1423.xml" ContentType="application/vnd.openxmlformats-officedocument.presentationml.slideLayout+xml"/>
  <Override PartName="/ppt/slideLayouts/slideLayout1424.xml" ContentType="application/vnd.openxmlformats-officedocument.presentationml.slideLayout+xml"/>
  <Override PartName="/ppt/slideLayouts/slideLayout1425.xml" ContentType="application/vnd.openxmlformats-officedocument.presentationml.slideLayout+xml"/>
  <Override PartName="/ppt/slideLayouts/slideLayout1426.xml" ContentType="application/vnd.openxmlformats-officedocument.presentationml.slideLayout+xml"/>
  <Override PartName="/ppt/slideLayouts/slideLayout1427.xml" ContentType="application/vnd.openxmlformats-officedocument.presentationml.slideLayout+xml"/>
  <Override PartName="/ppt/slideLayouts/slideLayout1428.xml" ContentType="application/vnd.openxmlformats-officedocument.presentationml.slideLayout+xml"/>
  <Override PartName="/ppt/slideLayouts/slideLayout1429.xml" ContentType="application/vnd.openxmlformats-officedocument.presentationml.slideLayout+xml"/>
  <Override PartName="/ppt/slideLayouts/slideLayout1430.xml" ContentType="application/vnd.openxmlformats-officedocument.presentationml.slideLayout+xml"/>
  <Override PartName="/ppt/slideLayouts/slideLayout1431.xml" ContentType="application/vnd.openxmlformats-officedocument.presentationml.slideLayout+xml"/>
  <Override PartName="/ppt/slideLayouts/slideLayout1432.xml" ContentType="application/vnd.openxmlformats-officedocument.presentationml.slideLayout+xml"/>
  <Override PartName="/ppt/slideLayouts/slideLayout1433.xml" ContentType="application/vnd.openxmlformats-officedocument.presentationml.slideLayout+xml"/>
  <Override PartName="/ppt/slideLayouts/slideLayout1434.xml" ContentType="application/vnd.openxmlformats-officedocument.presentationml.slideLayout+xml"/>
  <Override PartName="/ppt/slideLayouts/slideLayout1435.xml" ContentType="application/vnd.openxmlformats-officedocument.presentationml.slideLayout+xml"/>
  <Override PartName="/ppt/slideLayouts/slideLayout1436.xml" ContentType="application/vnd.openxmlformats-officedocument.presentationml.slideLayout+xml"/>
  <Override PartName="/ppt/slideLayouts/slideLayout1437.xml" ContentType="application/vnd.openxmlformats-officedocument.presentationml.slideLayout+xml"/>
  <Override PartName="/ppt/slideLayouts/slideLayout1438.xml" ContentType="application/vnd.openxmlformats-officedocument.presentationml.slideLayout+xml"/>
  <Override PartName="/ppt/slideLayouts/slideLayout1439.xml" ContentType="application/vnd.openxmlformats-officedocument.presentationml.slideLayout+xml"/>
  <Override PartName="/ppt/slideLayouts/slideLayout1440.xml" ContentType="application/vnd.openxmlformats-officedocument.presentationml.slideLayout+xml"/>
  <Override PartName="/ppt/slideLayouts/slideLayout1441.xml" ContentType="application/vnd.openxmlformats-officedocument.presentationml.slideLayout+xml"/>
  <Override PartName="/ppt/slideLayouts/slideLayout1442.xml" ContentType="application/vnd.openxmlformats-officedocument.presentationml.slideLayout+xml"/>
  <Override PartName="/ppt/slideLayouts/slideLayout1443.xml" ContentType="application/vnd.openxmlformats-officedocument.presentationml.slideLayout+xml"/>
  <Override PartName="/ppt/slideLayouts/slideLayout1444.xml" ContentType="application/vnd.openxmlformats-officedocument.presentationml.slideLayout+xml"/>
  <Override PartName="/ppt/slideLayouts/slideLayout1445.xml" ContentType="application/vnd.openxmlformats-officedocument.presentationml.slideLayout+xml"/>
  <Override PartName="/ppt/slideLayouts/slideLayout1446.xml" ContentType="application/vnd.openxmlformats-officedocument.presentationml.slideLayout+xml"/>
  <Override PartName="/ppt/slideLayouts/slideLayout1447.xml" ContentType="application/vnd.openxmlformats-officedocument.presentationml.slideLayout+xml"/>
  <Override PartName="/ppt/slideLayouts/slideLayout1448.xml" ContentType="application/vnd.openxmlformats-officedocument.presentationml.slideLayout+xml"/>
  <Override PartName="/ppt/slideLayouts/slideLayout1449.xml" ContentType="application/vnd.openxmlformats-officedocument.presentationml.slideLayout+xml"/>
  <Override PartName="/ppt/slideLayouts/slideLayout1450.xml" ContentType="application/vnd.openxmlformats-officedocument.presentationml.slideLayout+xml"/>
  <Override PartName="/ppt/slideLayouts/slideLayout1451.xml" ContentType="application/vnd.openxmlformats-officedocument.presentationml.slideLayout+xml"/>
  <Override PartName="/ppt/slideLayouts/slideLayout1452.xml" ContentType="application/vnd.openxmlformats-officedocument.presentationml.slideLayout+xml"/>
  <Override PartName="/ppt/slideLayouts/slideLayout1453.xml" ContentType="application/vnd.openxmlformats-officedocument.presentationml.slideLayout+xml"/>
  <Override PartName="/ppt/slideLayouts/slideLayout1454.xml" ContentType="application/vnd.openxmlformats-officedocument.presentationml.slideLayout+xml"/>
  <Override PartName="/ppt/slideLayouts/slideLayout1455.xml" ContentType="application/vnd.openxmlformats-officedocument.presentationml.slideLayout+xml"/>
  <Override PartName="/ppt/slideLayouts/slideLayout1456.xml" ContentType="application/vnd.openxmlformats-officedocument.presentationml.slideLayout+xml"/>
  <Override PartName="/ppt/slideLayouts/slideLayout1457.xml" ContentType="application/vnd.openxmlformats-officedocument.presentationml.slideLayout+xml"/>
  <Override PartName="/ppt/slideLayouts/slideLayout1458.xml" ContentType="application/vnd.openxmlformats-officedocument.presentationml.slideLayout+xml"/>
  <Override PartName="/ppt/slideLayouts/slideLayout1459.xml" ContentType="application/vnd.openxmlformats-officedocument.presentationml.slideLayout+xml"/>
  <Override PartName="/ppt/slideLayouts/slideLayout1460.xml" ContentType="application/vnd.openxmlformats-officedocument.presentationml.slideLayout+xml"/>
  <Override PartName="/ppt/slideLayouts/slideLayout1461.xml" ContentType="application/vnd.openxmlformats-officedocument.presentationml.slideLayout+xml"/>
  <Override PartName="/ppt/slideLayouts/slideLayout1462.xml" ContentType="application/vnd.openxmlformats-officedocument.presentationml.slideLayout+xml"/>
  <Override PartName="/ppt/slideLayouts/slideLayout1463.xml" ContentType="application/vnd.openxmlformats-officedocument.presentationml.slideLayout+xml"/>
  <Override PartName="/ppt/slideLayouts/slideLayout1464.xml" ContentType="application/vnd.openxmlformats-officedocument.presentationml.slideLayout+xml"/>
  <Override PartName="/ppt/slideLayouts/slideLayout1465.xml" ContentType="application/vnd.openxmlformats-officedocument.presentationml.slideLayout+xml"/>
  <Override PartName="/ppt/slideLayouts/slideLayout1466.xml" ContentType="application/vnd.openxmlformats-officedocument.presentationml.slideLayout+xml"/>
  <Override PartName="/ppt/slideLayouts/slideLayout1467.xml" ContentType="application/vnd.openxmlformats-officedocument.presentationml.slideLayout+xml"/>
  <Override PartName="/ppt/slideLayouts/slideLayout1468.xml" ContentType="application/vnd.openxmlformats-officedocument.presentationml.slideLayout+xml"/>
  <Override PartName="/ppt/slideLayouts/slideLayout1469.xml" ContentType="application/vnd.openxmlformats-officedocument.presentationml.slideLayout+xml"/>
  <Override PartName="/ppt/slideLayouts/slideLayout1470.xml" ContentType="application/vnd.openxmlformats-officedocument.presentationml.slideLayout+xml"/>
  <Override PartName="/ppt/slideLayouts/slideLayout1471.xml" ContentType="application/vnd.openxmlformats-officedocument.presentationml.slideLayout+xml"/>
  <Override PartName="/ppt/slideLayouts/slideLayout1472.xml" ContentType="application/vnd.openxmlformats-officedocument.presentationml.slideLayout+xml"/>
  <Override PartName="/ppt/slideLayouts/slideLayout1473.xml" ContentType="application/vnd.openxmlformats-officedocument.presentationml.slideLayout+xml"/>
  <Override PartName="/ppt/slideLayouts/slideLayout1474.xml" ContentType="application/vnd.openxmlformats-officedocument.presentationml.slideLayout+xml"/>
  <Override PartName="/ppt/slideLayouts/slideLayout1475.xml" ContentType="application/vnd.openxmlformats-officedocument.presentationml.slideLayout+xml"/>
  <Override PartName="/ppt/slideLayouts/slideLayout1476.xml" ContentType="application/vnd.openxmlformats-officedocument.presentationml.slideLayout+xml"/>
  <Override PartName="/ppt/slideLayouts/slideLayout1477.xml" ContentType="application/vnd.openxmlformats-officedocument.presentationml.slideLayout+xml"/>
  <Override PartName="/ppt/slideLayouts/slideLayout1478.xml" ContentType="application/vnd.openxmlformats-officedocument.presentationml.slideLayout+xml"/>
  <Override PartName="/ppt/slideLayouts/slideLayout1479.xml" ContentType="application/vnd.openxmlformats-officedocument.presentationml.slideLayout+xml"/>
  <Override PartName="/ppt/slideLayouts/slideLayout1480.xml" ContentType="application/vnd.openxmlformats-officedocument.presentationml.slideLayout+xml"/>
  <Override PartName="/ppt/slideLayouts/slideLayout1481.xml" ContentType="application/vnd.openxmlformats-officedocument.presentationml.slideLayout+xml"/>
  <Override PartName="/ppt/slideLayouts/slideLayout1482.xml" ContentType="application/vnd.openxmlformats-officedocument.presentationml.slideLayout+xml"/>
  <Override PartName="/ppt/slideLayouts/slideLayout1483.xml" ContentType="application/vnd.openxmlformats-officedocument.presentationml.slideLayout+xml"/>
  <Override PartName="/ppt/slideLayouts/slideLayout1484.xml" ContentType="application/vnd.openxmlformats-officedocument.presentationml.slideLayout+xml"/>
  <Override PartName="/ppt/slideLayouts/slideLayout1485.xml" ContentType="application/vnd.openxmlformats-officedocument.presentationml.slideLayout+xml"/>
  <Override PartName="/ppt/slideLayouts/slideLayout1486.xml" ContentType="application/vnd.openxmlformats-officedocument.presentationml.slideLayout+xml"/>
  <Override PartName="/ppt/slideLayouts/slideLayout1487.xml" ContentType="application/vnd.openxmlformats-officedocument.presentationml.slideLayout+xml"/>
  <Override PartName="/ppt/slideLayouts/slideLayout1488.xml" ContentType="application/vnd.openxmlformats-officedocument.presentationml.slideLayout+xml"/>
  <Override PartName="/ppt/slideLayouts/slideLayout1489.xml" ContentType="application/vnd.openxmlformats-officedocument.presentationml.slideLayout+xml"/>
  <Override PartName="/ppt/slideLayouts/slideLayout1490.xml" ContentType="application/vnd.openxmlformats-officedocument.presentationml.slideLayout+xml"/>
  <Override PartName="/ppt/slideLayouts/slideLayout1491.xml" ContentType="application/vnd.openxmlformats-officedocument.presentationml.slideLayout+xml"/>
  <Override PartName="/ppt/slideLayouts/slideLayout1492.xml" ContentType="application/vnd.openxmlformats-officedocument.presentationml.slideLayout+xml"/>
  <Override PartName="/ppt/slideLayouts/slideLayout1493.xml" ContentType="application/vnd.openxmlformats-officedocument.presentationml.slideLayout+xml"/>
  <Override PartName="/ppt/slideLayouts/slideLayout1494.xml" ContentType="application/vnd.openxmlformats-officedocument.presentationml.slideLayout+xml"/>
  <Override PartName="/ppt/slideLayouts/slideLayout1495.xml" ContentType="application/vnd.openxmlformats-officedocument.presentationml.slideLayout+xml"/>
  <Override PartName="/ppt/slideLayouts/slideLayout1496.xml" ContentType="application/vnd.openxmlformats-officedocument.presentationml.slideLayout+xml"/>
  <Override PartName="/ppt/slideLayouts/slideLayout1497.xml" ContentType="application/vnd.openxmlformats-officedocument.presentationml.slideLayout+xml"/>
  <Override PartName="/ppt/slideLayouts/slideLayout1498.xml" ContentType="application/vnd.openxmlformats-officedocument.presentationml.slideLayout+xml"/>
  <Override PartName="/ppt/slideLayouts/slideLayout1499.xml" ContentType="application/vnd.openxmlformats-officedocument.presentationml.slideLayout+xml"/>
  <Override PartName="/ppt/slideLayouts/slideLayout1500.xml" ContentType="application/vnd.openxmlformats-officedocument.presentationml.slideLayout+xml"/>
  <Override PartName="/ppt/slideLayouts/slideLayout1501.xml" ContentType="application/vnd.openxmlformats-officedocument.presentationml.slideLayout+xml"/>
  <Override PartName="/ppt/slideLayouts/slideLayout1502.xml" ContentType="application/vnd.openxmlformats-officedocument.presentationml.slideLayout+xml"/>
  <Override PartName="/ppt/slideLayouts/slideLayout1503.xml" ContentType="application/vnd.openxmlformats-officedocument.presentationml.slideLayout+xml"/>
  <Override PartName="/ppt/slideLayouts/slideLayout1504.xml" ContentType="application/vnd.openxmlformats-officedocument.presentationml.slideLayout+xml"/>
  <Override PartName="/ppt/slideLayouts/slideLayout1505.xml" ContentType="application/vnd.openxmlformats-officedocument.presentationml.slideLayout+xml"/>
  <Override PartName="/ppt/slideLayouts/slideLayout1506.xml" ContentType="application/vnd.openxmlformats-officedocument.presentationml.slideLayout+xml"/>
  <Override PartName="/ppt/slideLayouts/slideLayout1507.xml" ContentType="application/vnd.openxmlformats-officedocument.presentationml.slideLayout+xml"/>
  <Override PartName="/ppt/slideLayouts/slideLayout1508.xml" ContentType="application/vnd.openxmlformats-officedocument.presentationml.slideLayout+xml"/>
  <Override PartName="/ppt/slideLayouts/slideLayout1509.xml" ContentType="application/vnd.openxmlformats-officedocument.presentationml.slideLayout+xml"/>
  <Override PartName="/ppt/slideLayouts/slideLayout1510.xml" ContentType="application/vnd.openxmlformats-officedocument.presentationml.slideLayout+xml"/>
  <Override PartName="/ppt/slideLayouts/slideLayout1511.xml" ContentType="application/vnd.openxmlformats-officedocument.presentationml.slideLayout+xml"/>
  <Override PartName="/ppt/slideLayouts/slideLayout1512.xml" ContentType="application/vnd.openxmlformats-officedocument.presentationml.slideLayout+xml"/>
  <Override PartName="/ppt/slideLayouts/slideLayout1513.xml" ContentType="application/vnd.openxmlformats-officedocument.presentationml.slideLayout+xml"/>
  <Override PartName="/ppt/slideLayouts/slideLayout1514.xml" ContentType="application/vnd.openxmlformats-officedocument.presentationml.slideLayout+xml"/>
  <Override PartName="/ppt/slideLayouts/slideLayout1515.xml" ContentType="application/vnd.openxmlformats-officedocument.presentationml.slideLayout+xml"/>
  <Override PartName="/ppt/slideLayouts/slideLayout1516.xml" ContentType="application/vnd.openxmlformats-officedocument.presentationml.slideLayout+xml"/>
  <Override PartName="/ppt/slideLayouts/slideLayout1517.xml" ContentType="application/vnd.openxmlformats-officedocument.presentationml.slideLayout+xml"/>
  <Override PartName="/ppt/slideLayouts/slideLayout1518.xml" ContentType="application/vnd.openxmlformats-officedocument.presentationml.slideLayout+xml"/>
  <Override PartName="/ppt/slideLayouts/slideLayout1519.xml" ContentType="application/vnd.openxmlformats-officedocument.presentationml.slideLayout+xml"/>
  <Override PartName="/ppt/slideLayouts/slideLayout1520.xml" ContentType="application/vnd.openxmlformats-officedocument.presentationml.slideLayout+xml"/>
  <Override PartName="/ppt/slideLayouts/slideLayout1521.xml" ContentType="application/vnd.openxmlformats-officedocument.presentationml.slideLayout+xml"/>
  <Override PartName="/ppt/slideLayouts/slideLayout1522.xml" ContentType="application/vnd.openxmlformats-officedocument.presentationml.slideLayout+xml"/>
  <Override PartName="/ppt/slideLayouts/slideLayout1523.xml" ContentType="application/vnd.openxmlformats-officedocument.presentationml.slideLayout+xml"/>
  <Override PartName="/ppt/slideLayouts/slideLayout1524.xml" ContentType="application/vnd.openxmlformats-officedocument.presentationml.slideLayout+xml"/>
  <Override PartName="/ppt/slideLayouts/slideLayout1525.xml" ContentType="application/vnd.openxmlformats-officedocument.presentationml.slideLayout+xml"/>
  <Override PartName="/ppt/slideLayouts/slideLayout1526.xml" ContentType="application/vnd.openxmlformats-officedocument.presentationml.slideLayout+xml"/>
  <Override PartName="/ppt/slideLayouts/slideLayout1527.xml" ContentType="application/vnd.openxmlformats-officedocument.presentationml.slideLayout+xml"/>
  <Override PartName="/ppt/slideLayouts/slideLayout1528.xml" ContentType="application/vnd.openxmlformats-officedocument.presentationml.slideLayout+xml"/>
  <Override PartName="/ppt/slideLayouts/slideLayout1529.xml" ContentType="application/vnd.openxmlformats-officedocument.presentationml.slideLayout+xml"/>
  <Override PartName="/ppt/slideLayouts/slideLayout1530.xml" ContentType="application/vnd.openxmlformats-officedocument.presentationml.slideLayout+xml"/>
  <Override PartName="/ppt/slideLayouts/slideLayout1531.xml" ContentType="application/vnd.openxmlformats-officedocument.presentationml.slideLayout+xml"/>
  <Override PartName="/ppt/slideLayouts/slideLayout1532.xml" ContentType="application/vnd.openxmlformats-officedocument.presentationml.slideLayout+xml"/>
  <Override PartName="/ppt/slideLayouts/slideLayout1533.xml" ContentType="application/vnd.openxmlformats-officedocument.presentationml.slideLayout+xml"/>
  <Override PartName="/ppt/slideLayouts/slideLayout1534.xml" ContentType="application/vnd.openxmlformats-officedocument.presentationml.slideLayout+xml"/>
  <Override PartName="/ppt/slideLayouts/slideLayout1535.xml" ContentType="application/vnd.openxmlformats-officedocument.presentationml.slideLayout+xml"/>
  <Override PartName="/ppt/slideLayouts/slideLayout1536.xml" ContentType="application/vnd.openxmlformats-officedocument.presentationml.slideLayout+xml"/>
  <Override PartName="/ppt/slideLayouts/slideLayout1537.xml" ContentType="application/vnd.openxmlformats-officedocument.presentationml.slideLayout+xml"/>
  <Override PartName="/ppt/slideLayouts/slideLayout1538.xml" ContentType="application/vnd.openxmlformats-officedocument.presentationml.slideLayout+xml"/>
  <Override PartName="/ppt/slideLayouts/slideLayout1539.xml" ContentType="application/vnd.openxmlformats-officedocument.presentationml.slideLayout+xml"/>
  <Override PartName="/ppt/slideLayouts/slideLayout1540.xml" ContentType="application/vnd.openxmlformats-officedocument.presentationml.slideLayout+xml"/>
  <Override PartName="/ppt/slideLayouts/slideLayout1541.xml" ContentType="application/vnd.openxmlformats-officedocument.presentationml.slideLayout+xml"/>
  <Override PartName="/ppt/slideLayouts/slideLayout1542.xml" ContentType="application/vnd.openxmlformats-officedocument.presentationml.slideLayout+xml"/>
  <Override PartName="/ppt/slideLayouts/slideLayout1543.xml" ContentType="application/vnd.openxmlformats-officedocument.presentationml.slideLayout+xml"/>
  <Override PartName="/ppt/slideLayouts/slideLayout1544.xml" ContentType="application/vnd.openxmlformats-officedocument.presentationml.slideLayout+xml"/>
  <Override PartName="/ppt/slideLayouts/slideLayout1545.xml" ContentType="application/vnd.openxmlformats-officedocument.presentationml.slideLayout+xml"/>
  <Override PartName="/ppt/slideLayouts/slideLayout1546.xml" ContentType="application/vnd.openxmlformats-officedocument.presentationml.slideLayout+xml"/>
  <Override PartName="/ppt/slideLayouts/slideLayout1547.xml" ContentType="application/vnd.openxmlformats-officedocument.presentationml.slideLayout+xml"/>
  <Override PartName="/ppt/slideLayouts/slideLayout1548.xml" ContentType="application/vnd.openxmlformats-officedocument.presentationml.slideLayout+xml"/>
  <Override PartName="/ppt/slideLayouts/slideLayout1549.xml" ContentType="application/vnd.openxmlformats-officedocument.presentationml.slideLayout+xml"/>
  <Override PartName="/ppt/slideLayouts/slideLayout1550.xml" ContentType="application/vnd.openxmlformats-officedocument.presentationml.slideLayout+xml"/>
  <Override PartName="/ppt/slideLayouts/slideLayout1551.xml" ContentType="application/vnd.openxmlformats-officedocument.presentationml.slideLayout+xml"/>
  <Override PartName="/ppt/slideLayouts/slideLayout1552.xml" ContentType="application/vnd.openxmlformats-officedocument.presentationml.slideLayout+xml"/>
  <Override PartName="/ppt/slideLayouts/slideLayout1553.xml" ContentType="application/vnd.openxmlformats-officedocument.presentationml.slideLayout+xml"/>
  <Override PartName="/ppt/slideLayouts/slideLayout1554.xml" ContentType="application/vnd.openxmlformats-officedocument.presentationml.slideLayout+xml"/>
  <Override PartName="/ppt/slideLayouts/slideLayout1555.xml" ContentType="application/vnd.openxmlformats-officedocument.presentationml.slideLayout+xml"/>
  <Override PartName="/ppt/slideLayouts/slideLayout1556.xml" ContentType="application/vnd.openxmlformats-officedocument.presentationml.slideLayout+xml"/>
  <Override PartName="/ppt/slideLayouts/slideLayout1557.xml" ContentType="application/vnd.openxmlformats-officedocument.presentationml.slideLayout+xml"/>
  <Override PartName="/ppt/slideLayouts/slideLayout1558.xml" ContentType="application/vnd.openxmlformats-officedocument.presentationml.slideLayout+xml"/>
  <Override PartName="/ppt/slideLayouts/slideLayout1559.xml" ContentType="application/vnd.openxmlformats-officedocument.presentationml.slideLayout+xml"/>
  <Override PartName="/ppt/slideLayouts/slideLayout1560.xml" ContentType="application/vnd.openxmlformats-officedocument.presentationml.slideLayout+xml"/>
  <Override PartName="/ppt/slideLayouts/slideLayout1561.xml" ContentType="application/vnd.openxmlformats-officedocument.presentationml.slideLayout+xml"/>
  <Override PartName="/ppt/slideLayouts/slideLayout1562.xml" ContentType="application/vnd.openxmlformats-officedocument.presentationml.slideLayout+xml"/>
  <Override PartName="/ppt/slideLayouts/slideLayout1563.xml" ContentType="application/vnd.openxmlformats-officedocument.presentationml.slideLayout+xml"/>
  <Override PartName="/ppt/slideLayouts/slideLayout1564.xml" ContentType="application/vnd.openxmlformats-officedocument.presentationml.slideLayout+xml"/>
  <Override PartName="/ppt/slideLayouts/slideLayout1565.xml" ContentType="application/vnd.openxmlformats-officedocument.presentationml.slideLayout+xml"/>
  <Override PartName="/ppt/slideLayouts/slideLayout1566.xml" ContentType="application/vnd.openxmlformats-officedocument.presentationml.slideLayout+xml"/>
  <Override PartName="/ppt/slideLayouts/slideLayout1567.xml" ContentType="application/vnd.openxmlformats-officedocument.presentationml.slideLayout+xml"/>
  <Override PartName="/ppt/slideLayouts/slideLayout1568.xml" ContentType="application/vnd.openxmlformats-officedocument.presentationml.slideLayout+xml"/>
  <Override PartName="/ppt/slideLayouts/slideLayout1569.xml" ContentType="application/vnd.openxmlformats-officedocument.presentationml.slideLayout+xml"/>
  <Override PartName="/ppt/slideLayouts/slideLayout1570.xml" ContentType="application/vnd.openxmlformats-officedocument.presentationml.slideLayout+xml"/>
  <Override PartName="/ppt/slideLayouts/slideLayout1571.xml" ContentType="application/vnd.openxmlformats-officedocument.presentationml.slideLayout+xml"/>
  <Override PartName="/ppt/slideLayouts/slideLayout1572.xml" ContentType="application/vnd.openxmlformats-officedocument.presentationml.slideLayout+xml"/>
  <Override PartName="/ppt/slideLayouts/slideLayout1573.xml" ContentType="application/vnd.openxmlformats-officedocument.presentationml.slideLayout+xml"/>
  <Override PartName="/ppt/slideLayouts/slideLayout1574.xml" ContentType="application/vnd.openxmlformats-officedocument.presentationml.slideLayout+xml"/>
  <Override PartName="/ppt/slideLayouts/slideLayout1575.xml" ContentType="application/vnd.openxmlformats-officedocument.presentationml.slideLayout+xml"/>
  <Override PartName="/ppt/slideLayouts/slideLayout1576.xml" ContentType="application/vnd.openxmlformats-officedocument.presentationml.slideLayout+xml"/>
  <Override PartName="/ppt/slideLayouts/slideLayout1577.xml" ContentType="application/vnd.openxmlformats-officedocument.presentationml.slideLayout+xml"/>
  <Override PartName="/ppt/slideLayouts/slideLayout1578.xml" ContentType="application/vnd.openxmlformats-officedocument.presentationml.slideLayout+xml"/>
  <Override PartName="/ppt/slideLayouts/slideLayout1579.xml" ContentType="application/vnd.openxmlformats-officedocument.presentationml.slideLayout+xml"/>
  <Override PartName="/ppt/slideLayouts/slideLayout1580.xml" ContentType="application/vnd.openxmlformats-officedocument.presentationml.slideLayout+xml"/>
  <Override PartName="/ppt/slideLayouts/slideLayout1581.xml" ContentType="application/vnd.openxmlformats-officedocument.presentationml.slideLayout+xml"/>
  <Override PartName="/ppt/slideLayouts/slideLayout1582.xml" ContentType="application/vnd.openxmlformats-officedocument.presentationml.slideLayout+xml"/>
  <Override PartName="/ppt/slideLayouts/slideLayout1583.xml" ContentType="application/vnd.openxmlformats-officedocument.presentationml.slideLayout+xml"/>
  <Override PartName="/ppt/slideLayouts/slideLayout1584.xml" ContentType="application/vnd.openxmlformats-officedocument.presentationml.slideLayout+xml"/>
  <Override PartName="/ppt/slideLayouts/slideLayout1585.xml" ContentType="application/vnd.openxmlformats-officedocument.presentationml.slideLayout+xml"/>
  <Override PartName="/ppt/slideLayouts/slideLayout1586.xml" ContentType="application/vnd.openxmlformats-officedocument.presentationml.slideLayout+xml"/>
  <Override PartName="/ppt/slideLayouts/slideLayout1587.xml" ContentType="application/vnd.openxmlformats-officedocument.presentationml.slideLayout+xml"/>
  <Override PartName="/ppt/slideLayouts/slideLayout1588.xml" ContentType="application/vnd.openxmlformats-officedocument.presentationml.slideLayout+xml"/>
  <Override PartName="/ppt/slideLayouts/slideLayout1589.xml" ContentType="application/vnd.openxmlformats-officedocument.presentationml.slideLayout+xml"/>
  <Override PartName="/ppt/slideLayouts/slideLayout1590.xml" ContentType="application/vnd.openxmlformats-officedocument.presentationml.slideLayout+xml"/>
  <Override PartName="/ppt/slideLayouts/slideLayout1591.xml" ContentType="application/vnd.openxmlformats-officedocument.presentationml.slideLayout+xml"/>
  <Override PartName="/ppt/slideLayouts/slideLayout1592.xml" ContentType="application/vnd.openxmlformats-officedocument.presentationml.slideLayout+xml"/>
  <Override PartName="/ppt/slideLayouts/slideLayout1593.xml" ContentType="application/vnd.openxmlformats-officedocument.presentationml.slideLayout+xml"/>
  <Override PartName="/ppt/slideLayouts/slideLayout1594.xml" ContentType="application/vnd.openxmlformats-officedocument.presentationml.slideLayout+xml"/>
  <Override PartName="/ppt/slideLayouts/slideLayout1595.xml" ContentType="application/vnd.openxmlformats-officedocument.presentationml.slideLayout+xml"/>
  <Override PartName="/ppt/slideLayouts/slideLayout1596.xml" ContentType="application/vnd.openxmlformats-officedocument.presentationml.slideLayout+xml"/>
  <Override PartName="/ppt/slideLayouts/slideLayout1597.xml" ContentType="application/vnd.openxmlformats-officedocument.presentationml.slideLayout+xml"/>
  <Override PartName="/ppt/slideLayouts/slideLayout1598.xml" ContentType="application/vnd.openxmlformats-officedocument.presentationml.slideLayout+xml"/>
  <Override PartName="/ppt/slideLayouts/slideLayout1599.xml" ContentType="application/vnd.openxmlformats-officedocument.presentationml.slideLayout+xml"/>
  <Override PartName="/ppt/slideLayouts/slideLayout1600.xml" ContentType="application/vnd.openxmlformats-officedocument.presentationml.slideLayout+xml"/>
  <Override PartName="/ppt/slideLayouts/slideLayout1601.xml" ContentType="application/vnd.openxmlformats-officedocument.presentationml.slideLayout+xml"/>
  <Override PartName="/ppt/slideLayouts/slideLayout1602.xml" ContentType="application/vnd.openxmlformats-officedocument.presentationml.slideLayout+xml"/>
  <Override PartName="/ppt/slideLayouts/slideLayout1603.xml" ContentType="application/vnd.openxmlformats-officedocument.presentationml.slideLayout+xml"/>
  <Override PartName="/ppt/slideLayouts/slideLayout1604.xml" ContentType="application/vnd.openxmlformats-officedocument.presentationml.slideLayout+xml"/>
  <Override PartName="/ppt/slideLayouts/slideLayout1605.xml" ContentType="application/vnd.openxmlformats-officedocument.presentationml.slideLayout+xml"/>
  <Override PartName="/ppt/slideLayouts/slideLayout1606.xml" ContentType="application/vnd.openxmlformats-officedocument.presentationml.slideLayout+xml"/>
  <Override PartName="/ppt/slideLayouts/slideLayout1607.xml" ContentType="application/vnd.openxmlformats-officedocument.presentationml.slideLayout+xml"/>
  <Override PartName="/ppt/slideLayouts/slideLayout1608.xml" ContentType="application/vnd.openxmlformats-officedocument.presentationml.slideLayout+xml"/>
  <Override PartName="/ppt/slideLayouts/slideLayout1609.xml" ContentType="application/vnd.openxmlformats-officedocument.presentationml.slideLayout+xml"/>
  <Override PartName="/ppt/slideLayouts/slideLayout1610.xml" ContentType="application/vnd.openxmlformats-officedocument.presentationml.slideLayout+xml"/>
  <Override PartName="/ppt/slideLayouts/slideLayout1611.xml" ContentType="application/vnd.openxmlformats-officedocument.presentationml.slideLayout+xml"/>
  <Override PartName="/ppt/slideLayouts/slideLayout1612.xml" ContentType="application/vnd.openxmlformats-officedocument.presentationml.slideLayout+xml"/>
  <Override PartName="/ppt/slideLayouts/slideLayout1613.xml" ContentType="application/vnd.openxmlformats-officedocument.presentationml.slideLayout+xml"/>
  <Override PartName="/ppt/slideLayouts/slideLayout1614.xml" ContentType="application/vnd.openxmlformats-officedocument.presentationml.slideLayout+xml"/>
  <Override PartName="/ppt/slideLayouts/slideLayout1615.xml" ContentType="application/vnd.openxmlformats-officedocument.presentationml.slideLayout+xml"/>
  <Override PartName="/ppt/slideLayouts/slideLayout1616.xml" ContentType="application/vnd.openxmlformats-officedocument.presentationml.slideLayout+xml"/>
  <Override PartName="/ppt/slideLayouts/slideLayout1617.xml" ContentType="application/vnd.openxmlformats-officedocument.presentationml.slideLayout+xml"/>
  <Override PartName="/ppt/slideLayouts/slideLayout1618.xml" ContentType="application/vnd.openxmlformats-officedocument.presentationml.slideLayout+xml"/>
  <Override PartName="/ppt/slideLayouts/slideLayout1619.xml" ContentType="application/vnd.openxmlformats-officedocument.presentationml.slideLayout+xml"/>
  <Override PartName="/ppt/slideLayouts/slideLayout1620.xml" ContentType="application/vnd.openxmlformats-officedocument.presentationml.slideLayout+xml"/>
  <Override PartName="/ppt/slideLayouts/slideLayout1621.xml" ContentType="application/vnd.openxmlformats-officedocument.presentationml.slideLayout+xml"/>
  <Override PartName="/ppt/slideLayouts/slideLayout1622.xml" ContentType="application/vnd.openxmlformats-officedocument.presentationml.slideLayout+xml"/>
  <Override PartName="/ppt/slideLayouts/slideLayout1623.xml" ContentType="application/vnd.openxmlformats-officedocument.presentationml.slideLayout+xml"/>
  <Override PartName="/ppt/slideLayouts/slideLayout1624.xml" ContentType="application/vnd.openxmlformats-officedocument.presentationml.slideLayout+xml"/>
  <Override PartName="/ppt/slideLayouts/slideLayout1625.xml" ContentType="application/vnd.openxmlformats-officedocument.presentationml.slideLayout+xml"/>
  <Override PartName="/ppt/slideLayouts/slideLayout1626.xml" ContentType="application/vnd.openxmlformats-officedocument.presentationml.slideLayout+xml"/>
  <Override PartName="/ppt/slideLayouts/slideLayout1627.xml" ContentType="application/vnd.openxmlformats-officedocument.presentationml.slideLayout+xml"/>
  <Override PartName="/ppt/slideLayouts/slideLayout1628.xml" ContentType="application/vnd.openxmlformats-officedocument.presentationml.slideLayout+xml"/>
  <Override PartName="/ppt/slideLayouts/slideLayout1629.xml" ContentType="application/vnd.openxmlformats-officedocument.presentationml.slideLayout+xml"/>
  <Override PartName="/ppt/slideLayouts/slideLayout1630.xml" ContentType="application/vnd.openxmlformats-officedocument.presentationml.slideLayout+xml"/>
  <Override PartName="/ppt/slideLayouts/slideLayout1631.xml" ContentType="application/vnd.openxmlformats-officedocument.presentationml.slideLayout+xml"/>
  <Override PartName="/ppt/slideLayouts/slideLayout1632.xml" ContentType="application/vnd.openxmlformats-officedocument.presentationml.slideLayout+xml"/>
  <Override PartName="/ppt/slideLayouts/slideLayout1633.xml" ContentType="application/vnd.openxmlformats-officedocument.presentationml.slideLayout+xml"/>
  <Override PartName="/ppt/slideLayouts/slideLayout1634.xml" ContentType="application/vnd.openxmlformats-officedocument.presentationml.slideLayout+xml"/>
  <Override PartName="/ppt/slideLayouts/slideLayout1635.xml" ContentType="application/vnd.openxmlformats-officedocument.presentationml.slideLayout+xml"/>
  <Override PartName="/ppt/slideLayouts/slideLayout1636.xml" ContentType="application/vnd.openxmlformats-officedocument.presentationml.slideLayout+xml"/>
  <Override PartName="/ppt/slideLayouts/slideLayout1637.xml" ContentType="application/vnd.openxmlformats-officedocument.presentationml.slideLayout+xml"/>
  <Override PartName="/ppt/slideLayouts/slideLayout1638.xml" ContentType="application/vnd.openxmlformats-officedocument.presentationml.slideLayout+xml"/>
  <Override PartName="/ppt/slideLayouts/slideLayout1639.xml" ContentType="application/vnd.openxmlformats-officedocument.presentationml.slideLayout+xml"/>
  <Override PartName="/ppt/slideLayouts/slideLayout1640.xml" ContentType="application/vnd.openxmlformats-officedocument.presentationml.slideLayout+xml"/>
  <Override PartName="/ppt/slideLayouts/slideLayout1641.xml" ContentType="application/vnd.openxmlformats-officedocument.presentationml.slideLayout+xml"/>
  <Override PartName="/ppt/slideLayouts/slideLayout1642.xml" ContentType="application/vnd.openxmlformats-officedocument.presentationml.slideLayout+xml"/>
  <Override PartName="/ppt/slideLayouts/slideLayout1643.xml" ContentType="application/vnd.openxmlformats-officedocument.presentationml.slideLayout+xml"/>
  <Override PartName="/ppt/slideLayouts/slideLayout1644.xml" ContentType="application/vnd.openxmlformats-officedocument.presentationml.slideLayout+xml"/>
  <Override PartName="/ppt/slideLayouts/slideLayout1645.xml" ContentType="application/vnd.openxmlformats-officedocument.presentationml.slideLayout+xml"/>
  <Override PartName="/ppt/slideLayouts/slideLayout1646.xml" ContentType="application/vnd.openxmlformats-officedocument.presentationml.slideLayout+xml"/>
  <Override PartName="/ppt/slideLayouts/slideLayout1647.xml" ContentType="application/vnd.openxmlformats-officedocument.presentationml.slideLayout+xml"/>
  <Override PartName="/ppt/slideLayouts/slideLayout1648.xml" ContentType="application/vnd.openxmlformats-officedocument.presentationml.slideLayout+xml"/>
  <Override PartName="/ppt/slideLayouts/slideLayout1649.xml" ContentType="application/vnd.openxmlformats-officedocument.presentationml.slideLayout+xml"/>
  <Override PartName="/ppt/slideLayouts/slideLayout1650.xml" ContentType="application/vnd.openxmlformats-officedocument.presentationml.slideLayout+xml"/>
  <Override PartName="/ppt/slideLayouts/slideLayout1651.xml" ContentType="application/vnd.openxmlformats-officedocument.presentationml.slideLayout+xml"/>
  <Override PartName="/ppt/slideLayouts/slideLayout1652.xml" ContentType="application/vnd.openxmlformats-officedocument.presentationml.slideLayout+xml"/>
  <Override PartName="/ppt/slideLayouts/slideLayout1653.xml" ContentType="application/vnd.openxmlformats-officedocument.presentationml.slideLayout+xml"/>
  <Override PartName="/ppt/slideLayouts/slideLayout1654.xml" ContentType="application/vnd.openxmlformats-officedocument.presentationml.slideLayout+xml"/>
  <Override PartName="/ppt/slideLayouts/slideLayout1655.xml" ContentType="application/vnd.openxmlformats-officedocument.presentationml.slideLayout+xml"/>
  <Override PartName="/ppt/slideLayouts/slideLayout1656.xml" ContentType="application/vnd.openxmlformats-officedocument.presentationml.slideLayout+xml"/>
  <Override PartName="/ppt/slideLayouts/slideLayout1657.xml" ContentType="application/vnd.openxmlformats-officedocument.presentationml.slideLayout+xml"/>
  <Override PartName="/ppt/slideLayouts/slideLayout1658.xml" ContentType="application/vnd.openxmlformats-officedocument.presentationml.slideLayout+xml"/>
  <Override PartName="/ppt/slideLayouts/slideLayout1659.xml" ContentType="application/vnd.openxmlformats-officedocument.presentationml.slideLayout+xml"/>
  <Override PartName="/ppt/slideLayouts/slideLayout1660.xml" ContentType="application/vnd.openxmlformats-officedocument.presentationml.slideLayout+xml"/>
  <Override PartName="/ppt/slideLayouts/slideLayout1661.xml" ContentType="application/vnd.openxmlformats-officedocument.presentationml.slideLayout+xml"/>
  <Override PartName="/ppt/slideLayouts/slideLayout1662.xml" ContentType="application/vnd.openxmlformats-officedocument.presentationml.slideLayout+xml"/>
  <Override PartName="/ppt/slideLayouts/slideLayout1663.xml" ContentType="application/vnd.openxmlformats-officedocument.presentationml.slideLayout+xml"/>
  <Override PartName="/ppt/slideLayouts/slideLayout1664.xml" ContentType="application/vnd.openxmlformats-officedocument.presentationml.slideLayout+xml"/>
  <Override PartName="/ppt/slideLayouts/slideLayout1665.xml" ContentType="application/vnd.openxmlformats-officedocument.presentationml.slideLayout+xml"/>
  <Override PartName="/ppt/slideLayouts/slideLayout1666.xml" ContentType="application/vnd.openxmlformats-officedocument.presentationml.slideLayout+xml"/>
  <Override PartName="/ppt/slideLayouts/slideLayout1667.xml" ContentType="application/vnd.openxmlformats-officedocument.presentationml.slideLayout+xml"/>
  <Override PartName="/ppt/slideLayouts/slideLayout1668.xml" ContentType="application/vnd.openxmlformats-officedocument.presentationml.slideLayout+xml"/>
  <Override PartName="/ppt/slideLayouts/slideLayout1669.xml" ContentType="application/vnd.openxmlformats-officedocument.presentationml.slideLayout+xml"/>
  <Override PartName="/ppt/slideLayouts/slideLayout1670.xml" ContentType="application/vnd.openxmlformats-officedocument.presentationml.slideLayout+xml"/>
  <Override PartName="/ppt/slideLayouts/slideLayout1671.xml" ContentType="application/vnd.openxmlformats-officedocument.presentationml.slideLayout+xml"/>
  <Override PartName="/ppt/slideLayouts/slideLayout1672.xml" ContentType="application/vnd.openxmlformats-officedocument.presentationml.slideLayout+xml"/>
  <Override PartName="/ppt/slideLayouts/slideLayout1673.xml" ContentType="application/vnd.openxmlformats-officedocument.presentationml.slideLayout+xml"/>
  <Override PartName="/ppt/slideLayouts/slideLayout1674.xml" ContentType="application/vnd.openxmlformats-officedocument.presentationml.slideLayout+xml"/>
  <Override PartName="/ppt/slideLayouts/slideLayout1675.xml" ContentType="application/vnd.openxmlformats-officedocument.presentationml.slideLayout+xml"/>
  <Override PartName="/ppt/slideLayouts/slideLayout1676.xml" ContentType="application/vnd.openxmlformats-officedocument.presentationml.slideLayout+xml"/>
  <Override PartName="/ppt/slideLayouts/slideLayout1677.xml" ContentType="application/vnd.openxmlformats-officedocument.presentationml.slideLayout+xml"/>
  <Override PartName="/ppt/slideLayouts/slideLayout1678.xml" ContentType="application/vnd.openxmlformats-officedocument.presentationml.slideLayout+xml"/>
  <Override PartName="/ppt/slideLayouts/slideLayout1679.xml" ContentType="application/vnd.openxmlformats-officedocument.presentationml.slideLayout+xml"/>
  <Override PartName="/ppt/slideLayouts/slideLayout1680.xml" ContentType="application/vnd.openxmlformats-officedocument.presentationml.slideLayout+xml"/>
  <Override PartName="/ppt/slideLayouts/slideLayout1681.xml" ContentType="application/vnd.openxmlformats-officedocument.presentationml.slideLayout+xml"/>
  <Override PartName="/ppt/slideLayouts/slideLayout1682.xml" ContentType="application/vnd.openxmlformats-officedocument.presentationml.slideLayout+xml"/>
  <Override PartName="/ppt/slideLayouts/slideLayout1683.xml" ContentType="application/vnd.openxmlformats-officedocument.presentationml.slideLayout+xml"/>
  <Override PartName="/ppt/slideLayouts/slideLayout1684.xml" ContentType="application/vnd.openxmlformats-officedocument.presentationml.slideLayout+xml"/>
  <Override PartName="/ppt/slideLayouts/slideLayout1685.xml" ContentType="application/vnd.openxmlformats-officedocument.presentationml.slideLayout+xml"/>
  <Override PartName="/ppt/slideLayouts/slideLayout1686.xml" ContentType="application/vnd.openxmlformats-officedocument.presentationml.slideLayout+xml"/>
  <Override PartName="/ppt/slideLayouts/slideLayout1687.xml" ContentType="application/vnd.openxmlformats-officedocument.presentationml.slideLayout+xml"/>
  <Override PartName="/ppt/slideLayouts/slideLayout1688.xml" ContentType="application/vnd.openxmlformats-officedocument.presentationml.slideLayout+xml"/>
  <Override PartName="/ppt/slideLayouts/slideLayout1689.xml" ContentType="application/vnd.openxmlformats-officedocument.presentationml.slideLayout+xml"/>
  <Override PartName="/ppt/slideLayouts/slideLayout1690.xml" ContentType="application/vnd.openxmlformats-officedocument.presentationml.slideLayout+xml"/>
  <Override PartName="/ppt/slideLayouts/slideLayout1691.xml" ContentType="application/vnd.openxmlformats-officedocument.presentationml.slideLayout+xml"/>
  <Override PartName="/ppt/slideLayouts/slideLayout1692.xml" ContentType="application/vnd.openxmlformats-officedocument.presentationml.slideLayout+xml"/>
  <Override PartName="/ppt/slideLayouts/slideLayout1693.xml" ContentType="application/vnd.openxmlformats-officedocument.presentationml.slideLayout+xml"/>
  <Override PartName="/ppt/slideLayouts/slideLayout1694.xml" ContentType="application/vnd.openxmlformats-officedocument.presentationml.slideLayout+xml"/>
  <Override PartName="/ppt/slideLayouts/slideLayout1695.xml" ContentType="application/vnd.openxmlformats-officedocument.presentationml.slideLayout+xml"/>
  <Override PartName="/ppt/slideLayouts/slideLayout1696.xml" ContentType="application/vnd.openxmlformats-officedocument.presentationml.slideLayout+xml"/>
  <Override PartName="/ppt/slideLayouts/slideLayout1697.xml" ContentType="application/vnd.openxmlformats-officedocument.presentationml.slideLayout+xml"/>
  <Override PartName="/ppt/slideLayouts/slideLayout1698.xml" ContentType="application/vnd.openxmlformats-officedocument.presentationml.slideLayout+xml"/>
  <Override PartName="/ppt/slideLayouts/slideLayout1699.xml" ContentType="application/vnd.openxmlformats-officedocument.presentationml.slideLayout+xml"/>
  <Override PartName="/ppt/slideLayouts/slideLayout1700.xml" ContentType="application/vnd.openxmlformats-officedocument.presentationml.slideLayout+xml"/>
  <Override PartName="/ppt/slideLayouts/slideLayout1701.xml" ContentType="application/vnd.openxmlformats-officedocument.presentationml.slideLayout+xml"/>
  <Override PartName="/ppt/slideLayouts/slideLayout1702.xml" ContentType="application/vnd.openxmlformats-officedocument.presentationml.slideLayout+xml"/>
  <Override PartName="/ppt/slideLayouts/slideLayout1703.xml" ContentType="application/vnd.openxmlformats-officedocument.presentationml.slideLayout+xml"/>
  <Override PartName="/ppt/slideLayouts/slideLayout1704.xml" ContentType="application/vnd.openxmlformats-officedocument.presentationml.slideLayout+xml"/>
  <Override PartName="/ppt/slideLayouts/slideLayout1705.xml" ContentType="application/vnd.openxmlformats-officedocument.presentationml.slideLayout+xml"/>
  <Override PartName="/ppt/slideLayouts/slideLayout1706.xml" ContentType="application/vnd.openxmlformats-officedocument.presentationml.slideLayout+xml"/>
  <Override PartName="/ppt/slideLayouts/slideLayout1707.xml" ContentType="application/vnd.openxmlformats-officedocument.presentationml.slideLayout+xml"/>
  <Override PartName="/ppt/slideLayouts/slideLayout1708.xml" ContentType="application/vnd.openxmlformats-officedocument.presentationml.slideLayout+xml"/>
  <Override PartName="/ppt/slideLayouts/slideLayout1709.xml" ContentType="application/vnd.openxmlformats-officedocument.presentationml.slideLayout+xml"/>
  <Override PartName="/ppt/slideLayouts/slideLayout1710.xml" ContentType="application/vnd.openxmlformats-officedocument.presentationml.slideLayout+xml"/>
  <Override PartName="/ppt/slideLayouts/slideLayout1711.xml" ContentType="application/vnd.openxmlformats-officedocument.presentationml.slideLayout+xml"/>
  <Override PartName="/ppt/slideLayouts/slideLayout1712.xml" ContentType="application/vnd.openxmlformats-officedocument.presentationml.slideLayout+xml"/>
  <Override PartName="/ppt/slideLayouts/slideLayout1713.xml" ContentType="application/vnd.openxmlformats-officedocument.presentationml.slideLayout+xml"/>
  <Override PartName="/ppt/slideLayouts/slideLayout1714.xml" ContentType="application/vnd.openxmlformats-officedocument.presentationml.slideLayout+xml"/>
  <Override PartName="/ppt/slideLayouts/slideLayout1715.xml" ContentType="application/vnd.openxmlformats-officedocument.presentationml.slideLayout+xml"/>
  <Override PartName="/ppt/slideLayouts/slideLayout1716.xml" ContentType="application/vnd.openxmlformats-officedocument.presentationml.slideLayout+xml"/>
  <Override PartName="/ppt/slideLayouts/slideLayout1717.xml" ContentType="application/vnd.openxmlformats-officedocument.presentationml.slideLayout+xml"/>
  <Override PartName="/ppt/slideLayouts/slideLayout1718.xml" ContentType="application/vnd.openxmlformats-officedocument.presentationml.slideLayout+xml"/>
  <Override PartName="/ppt/slideLayouts/slideLayout1719.xml" ContentType="application/vnd.openxmlformats-officedocument.presentationml.slideLayout+xml"/>
  <Override PartName="/ppt/slideLayouts/slideLayout1720.xml" ContentType="application/vnd.openxmlformats-officedocument.presentationml.slideLayout+xml"/>
  <Override PartName="/ppt/slideLayouts/slideLayout1721.xml" ContentType="application/vnd.openxmlformats-officedocument.presentationml.slideLayout+xml"/>
  <Override PartName="/ppt/slideLayouts/slideLayout1722.xml" ContentType="application/vnd.openxmlformats-officedocument.presentationml.slideLayout+xml"/>
  <Override PartName="/ppt/slideLayouts/slideLayout1723.xml" ContentType="application/vnd.openxmlformats-officedocument.presentationml.slideLayout+xml"/>
  <Override PartName="/ppt/slideLayouts/slideLayout1724.xml" ContentType="application/vnd.openxmlformats-officedocument.presentationml.slideLayout+xml"/>
  <Override PartName="/ppt/slideLayouts/slideLayout1725.xml" ContentType="application/vnd.openxmlformats-officedocument.presentationml.slideLayout+xml"/>
  <Override PartName="/ppt/slideLayouts/slideLayout1726.xml" ContentType="application/vnd.openxmlformats-officedocument.presentationml.slideLayout+xml"/>
  <Override PartName="/ppt/slideLayouts/slideLayout1727.xml" ContentType="application/vnd.openxmlformats-officedocument.presentationml.slideLayout+xml"/>
  <Override PartName="/ppt/slideLayouts/slideLayout1728.xml" ContentType="application/vnd.openxmlformats-officedocument.presentationml.slideLayout+xml"/>
  <Override PartName="/ppt/slideLayouts/slideLayout1729.xml" ContentType="application/vnd.openxmlformats-officedocument.presentationml.slideLayout+xml"/>
  <Override PartName="/ppt/slideLayouts/slideLayout1730.xml" ContentType="application/vnd.openxmlformats-officedocument.presentationml.slideLayout+xml"/>
  <Override PartName="/ppt/slideLayouts/slideLayout1731.xml" ContentType="application/vnd.openxmlformats-officedocument.presentationml.slideLayout+xml"/>
  <Override PartName="/ppt/slideLayouts/slideLayout1732.xml" ContentType="application/vnd.openxmlformats-officedocument.presentationml.slideLayout+xml"/>
  <Override PartName="/ppt/slideLayouts/slideLayout1733.xml" ContentType="application/vnd.openxmlformats-officedocument.presentationml.slideLayout+xml"/>
  <Override PartName="/ppt/slideLayouts/slideLayout1734.xml" ContentType="application/vnd.openxmlformats-officedocument.presentationml.slideLayout+xml"/>
  <Override PartName="/ppt/slideLayouts/slideLayout1735.xml" ContentType="application/vnd.openxmlformats-officedocument.presentationml.slideLayout+xml"/>
  <Override PartName="/ppt/slideLayouts/slideLayout1736.xml" ContentType="application/vnd.openxmlformats-officedocument.presentationml.slideLayout+xml"/>
  <Override PartName="/ppt/slideLayouts/slideLayout1737.xml" ContentType="application/vnd.openxmlformats-officedocument.presentationml.slideLayout+xml"/>
  <Override PartName="/ppt/slideLayouts/slideLayout1738.xml" ContentType="application/vnd.openxmlformats-officedocument.presentationml.slideLayout+xml"/>
  <Override PartName="/ppt/slideLayouts/slideLayout1739.xml" ContentType="application/vnd.openxmlformats-officedocument.presentationml.slideLayout+xml"/>
  <Override PartName="/ppt/slideLayouts/slideLayout1740.xml" ContentType="application/vnd.openxmlformats-officedocument.presentationml.slideLayout+xml"/>
  <Override PartName="/ppt/slideLayouts/slideLayout1741.xml" ContentType="application/vnd.openxmlformats-officedocument.presentationml.slideLayout+xml"/>
  <Override PartName="/ppt/slideLayouts/slideLayout1742.xml" ContentType="application/vnd.openxmlformats-officedocument.presentationml.slideLayout+xml"/>
  <Override PartName="/ppt/slideLayouts/slideLayout1743.xml" ContentType="application/vnd.openxmlformats-officedocument.presentationml.slideLayout+xml"/>
  <Override PartName="/ppt/slideLayouts/slideLayout1744.xml" ContentType="application/vnd.openxmlformats-officedocument.presentationml.slideLayout+xml"/>
  <Override PartName="/ppt/slideLayouts/slideLayout1745.xml" ContentType="application/vnd.openxmlformats-officedocument.presentationml.slideLayout+xml"/>
  <Override PartName="/ppt/slideLayouts/slideLayout1746.xml" ContentType="application/vnd.openxmlformats-officedocument.presentationml.slideLayout+xml"/>
  <Override PartName="/ppt/slideLayouts/slideLayout1747.xml" ContentType="application/vnd.openxmlformats-officedocument.presentationml.slideLayout+xml"/>
  <Override PartName="/ppt/slideLayouts/slideLayout1748.xml" ContentType="application/vnd.openxmlformats-officedocument.presentationml.slideLayout+xml"/>
  <Override PartName="/ppt/slideLayouts/slideLayout1749.xml" ContentType="application/vnd.openxmlformats-officedocument.presentationml.slideLayout+xml"/>
  <Override PartName="/ppt/slideLayouts/slideLayout1750.xml" ContentType="application/vnd.openxmlformats-officedocument.presentationml.slideLayout+xml"/>
  <Override PartName="/ppt/slideLayouts/slideLayout1751.xml" ContentType="application/vnd.openxmlformats-officedocument.presentationml.slideLayout+xml"/>
  <Override PartName="/ppt/slideLayouts/slideLayout1752.xml" ContentType="application/vnd.openxmlformats-officedocument.presentationml.slideLayout+xml"/>
  <Override PartName="/ppt/slideLayouts/slideLayout1753.xml" ContentType="application/vnd.openxmlformats-officedocument.presentationml.slideLayout+xml"/>
  <Override PartName="/ppt/slideLayouts/slideLayout1754.xml" ContentType="application/vnd.openxmlformats-officedocument.presentationml.slideLayout+xml"/>
  <Override PartName="/ppt/slideLayouts/slideLayout1755.xml" ContentType="application/vnd.openxmlformats-officedocument.presentationml.slideLayout+xml"/>
  <Override PartName="/ppt/slideLayouts/slideLayout1756.xml" ContentType="application/vnd.openxmlformats-officedocument.presentationml.slideLayout+xml"/>
  <Override PartName="/ppt/slideLayouts/slideLayout1757.xml" ContentType="application/vnd.openxmlformats-officedocument.presentationml.slideLayout+xml"/>
  <Override PartName="/ppt/slideLayouts/slideLayout1758.xml" ContentType="application/vnd.openxmlformats-officedocument.presentationml.slideLayout+xml"/>
  <Override PartName="/ppt/slideLayouts/slideLayout1759.xml" ContentType="application/vnd.openxmlformats-officedocument.presentationml.slideLayout+xml"/>
  <Override PartName="/ppt/slideLayouts/slideLayout1760.xml" ContentType="application/vnd.openxmlformats-officedocument.presentationml.slideLayout+xml"/>
  <Override PartName="/ppt/slideLayouts/slideLayout1761.xml" ContentType="application/vnd.openxmlformats-officedocument.presentationml.slideLayout+xml"/>
  <Override PartName="/ppt/slideLayouts/slideLayout1762.xml" ContentType="application/vnd.openxmlformats-officedocument.presentationml.slideLayout+xml"/>
  <Override PartName="/ppt/slideLayouts/slideLayout1763.xml" ContentType="application/vnd.openxmlformats-officedocument.presentationml.slideLayout+xml"/>
  <Override PartName="/ppt/slideLayouts/slideLayout1764.xml" ContentType="application/vnd.openxmlformats-officedocument.presentationml.slideLayout+xml"/>
  <Override PartName="/ppt/slideLayouts/slideLayout1765.xml" ContentType="application/vnd.openxmlformats-officedocument.presentationml.slideLayout+xml"/>
  <Override PartName="/ppt/slideLayouts/slideLayout1766.xml" ContentType="application/vnd.openxmlformats-officedocument.presentationml.slideLayout+xml"/>
  <Override PartName="/ppt/slideLayouts/slideLayout1767.xml" ContentType="application/vnd.openxmlformats-officedocument.presentationml.slideLayout+xml"/>
  <Override PartName="/ppt/slideLayouts/slideLayout1768.xml" ContentType="application/vnd.openxmlformats-officedocument.presentationml.slideLayout+xml"/>
  <Override PartName="/ppt/slideLayouts/slideLayout1769.xml" ContentType="application/vnd.openxmlformats-officedocument.presentationml.slideLayout+xml"/>
  <Override PartName="/ppt/slideLayouts/slideLayout1770.xml" ContentType="application/vnd.openxmlformats-officedocument.presentationml.slideLayout+xml"/>
  <Override PartName="/ppt/slideLayouts/slideLayout1771.xml" ContentType="application/vnd.openxmlformats-officedocument.presentationml.slideLayout+xml"/>
  <Override PartName="/ppt/slideLayouts/slideLayout1772.xml" ContentType="application/vnd.openxmlformats-officedocument.presentationml.slideLayout+xml"/>
  <Override PartName="/ppt/slideLayouts/slideLayout1773.xml" ContentType="application/vnd.openxmlformats-officedocument.presentationml.slideLayout+xml"/>
  <Override PartName="/ppt/slideLayouts/slideLayout1774.xml" ContentType="application/vnd.openxmlformats-officedocument.presentationml.slideLayout+xml"/>
  <Override PartName="/ppt/slideLayouts/slideLayout1775.xml" ContentType="application/vnd.openxmlformats-officedocument.presentationml.slideLayout+xml"/>
  <Override PartName="/ppt/slideLayouts/slideLayout1776.xml" ContentType="application/vnd.openxmlformats-officedocument.presentationml.slideLayout+xml"/>
  <Override PartName="/ppt/slideLayouts/slideLayout1777.xml" ContentType="application/vnd.openxmlformats-officedocument.presentationml.slideLayout+xml"/>
  <Override PartName="/ppt/slideLayouts/slideLayout1778.xml" ContentType="application/vnd.openxmlformats-officedocument.presentationml.slideLayout+xml"/>
  <Override PartName="/ppt/slideLayouts/slideLayout1779.xml" ContentType="application/vnd.openxmlformats-officedocument.presentationml.slideLayout+xml"/>
  <Override PartName="/ppt/slideLayouts/slideLayout1780.xml" ContentType="application/vnd.openxmlformats-officedocument.presentationml.slideLayout+xml"/>
  <Override PartName="/ppt/slideLayouts/slideLayout1781.xml" ContentType="application/vnd.openxmlformats-officedocument.presentationml.slideLayout+xml"/>
  <Override PartName="/ppt/slideLayouts/slideLayout1782.xml" ContentType="application/vnd.openxmlformats-officedocument.presentationml.slideLayout+xml"/>
  <Override PartName="/ppt/slideLayouts/slideLayout1783.xml" ContentType="application/vnd.openxmlformats-officedocument.presentationml.slideLayout+xml"/>
  <Override PartName="/ppt/slideLayouts/slideLayout1784.xml" ContentType="application/vnd.openxmlformats-officedocument.presentationml.slideLayout+xml"/>
  <Override PartName="/ppt/slideLayouts/slideLayout1785.xml" ContentType="application/vnd.openxmlformats-officedocument.presentationml.slideLayout+xml"/>
  <Override PartName="/ppt/slideLayouts/slideLayout1786.xml" ContentType="application/vnd.openxmlformats-officedocument.presentationml.slideLayout+xml"/>
  <Override PartName="/ppt/slideLayouts/slideLayout1787.xml" ContentType="application/vnd.openxmlformats-officedocument.presentationml.slideLayout+xml"/>
  <Override PartName="/ppt/slideLayouts/slideLayout1788.xml" ContentType="application/vnd.openxmlformats-officedocument.presentationml.slideLayout+xml"/>
  <Override PartName="/ppt/slideLayouts/slideLayout1789.xml" ContentType="application/vnd.openxmlformats-officedocument.presentationml.slideLayout+xml"/>
  <Override PartName="/ppt/slideLayouts/slideLayout1790.xml" ContentType="application/vnd.openxmlformats-officedocument.presentationml.slideLayout+xml"/>
  <Override PartName="/ppt/slideLayouts/slideLayout1791.xml" ContentType="application/vnd.openxmlformats-officedocument.presentationml.slideLayout+xml"/>
  <Override PartName="/ppt/slideLayouts/slideLayout1792.xml" ContentType="application/vnd.openxmlformats-officedocument.presentationml.slideLayout+xml"/>
  <Override PartName="/ppt/slideLayouts/slideLayout1793.xml" ContentType="application/vnd.openxmlformats-officedocument.presentationml.slideLayout+xml"/>
  <Override PartName="/ppt/slideLayouts/slideLayout1794.xml" ContentType="application/vnd.openxmlformats-officedocument.presentationml.slideLayout+xml"/>
  <Override PartName="/ppt/slideLayouts/slideLayout1795.xml" ContentType="application/vnd.openxmlformats-officedocument.presentationml.slideLayout+xml"/>
  <Override PartName="/ppt/slideLayouts/slideLayout1796.xml" ContentType="application/vnd.openxmlformats-officedocument.presentationml.slideLayout+xml"/>
  <Override PartName="/ppt/slideLayouts/slideLayout1797.xml" ContentType="application/vnd.openxmlformats-officedocument.presentationml.slideLayout+xml"/>
  <Override PartName="/ppt/slideLayouts/slideLayout1798.xml" ContentType="application/vnd.openxmlformats-officedocument.presentationml.slideLayout+xml"/>
  <Override PartName="/ppt/slideLayouts/slideLayout1799.xml" ContentType="application/vnd.openxmlformats-officedocument.presentationml.slideLayout+xml"/>
  <Override PartName="/ppt/slideLayouts/slideLayout1800.xml" ContentType="application/vnd.openxmlformats-officedocument.presentationml.slideLayout+xml"/>
  <Override PartName="/ppt/slideLayouts/slideLayout1801.xml" ContentType="application/vnd.openxmlformats-officedocument.presentationml.slideLayout+xml"/>
  <Override PartName="/ppt/slideLayouts/slideLayout1802.xml" ContentType="application/vnd.openxmlformats-officedocument.presentationml.slideLayout+xml"/>
  <Override PartName="/ppt/slideLayouts/slideLayout1803.xml" ContentType="application/vnd.openxmlformats-officedocument.presentationml.slideLayout+xml"/>
  <Override PartName="/ppt/slideLayouts/slideLayout1804.xml" ContentType="application/vnd.openxmlformats-officedocument.presentationml.slideLayout+xml"/>
  <Override PartName="/ppt/slideLayouts/slideLayout1805.xml" ContentType="application/vnd.openxmlformats-officedocument.presentationml.slideLayout+xml"/>
  <Override PartName="/ppt/slideLayouts/slideLayout1806.xml" ContentType="application/vnd.openxmlformats-officedocument.presentationml.slideLayout+xml"/>
  <Override PartName="/ppt/slideLayouts/slideLayout1807.xml" ContentType="application/vnd.openxmlformats-officedocument.presentationml.slideLayout+xml"/>
  <Override PartName="/ppt/slideLayouts/slideLayout1808.xml" ContentType="application/vnd.openxmlformats-officedocument.presentationml.slideLayout+xml"/>
  <Override PartName="/ppt/slideLayouts/slideLayout1809.xml" ContentType="application/vnd.openxmlformats-officedocument.presentationml.slideLayout+xml"/>
  <Override PartName="/ppt/slideLayouts/slideLayout1810.xml" ContentType="application/vnd.openxmlformats-officedocument.presentationml.slideLayout+xml"/>
  <Override PartName="/ppt/slideLayouts/slideLayout1811.xml" ContentType="application/vnd.openxmlformats-officedocument.presentationml.slideLayout+xml"/>
  <Override PartName="/ppt/slideLayouts/slideLayout1812.xml" ContentType="application/vnd.openxmlformats-officedocument.presentationml.slideLayout+xml"/>
  <Override PartName="/ppt/slideLayouts/slideLayout1813.xml" ContentType="application/vnd.openxmlformats-officedocument.presentationml.slideLayout+xml"/>
  <Override PartName="/ppt/slideLayouts/slideLayout1814.xml" ContentType="application/vnd.openxmlformats-officedocument.presentationml.slideLayout+xml"/>
  <Override PartName="/ppt/slideLayouts/slideLayout1815.xml" ContentType="application/vnd.openxmlformats-officedocument.presentationml.slideLayout+xml"/>
  <Override PartName="/ppt/slideLayouts/slideLayout1816.xml" ContentType="application/vnd.openxmlformats-officedocument.presentationml.slideLayout+xml"/>
  <Override PartName="/ppt/slideLayouts/slideLayout1817.xml" ContentType="application/vnd.openxmlformats-officedocument.presentationml.slideLayout+xml"/>
  <Override PartName="/ppt/slideLayouts/slideLayout1818.xml" ContentType="application/vnd.openxmlformats-officedocument.presentationml.slideLayout+xml"/>
  <Override PartName="/ppt/slideLayouts/slideLayout1819.xml" ContentType="application/vnd.openxmlformats-officedocument.presentationml.slideLayout+xml"/>
  <Override PartName="/ppt/slideLayouts/slideLayout1820.xml" ContentType="application/vnd.openxmlformats-officedocument.presentationml.slideLayout+xml"/>
  <Override PartName="/ppt/slideLayouts/slideLayout1821.xml" ContentType="application/vnd.openxmlformats-officedocument.presentationml.slideLayout+xml"/>
  <Override PartName="/ppt/slideLayouts/slideLayout1822.xml" ContentType="application/vnd.openxmlformats-officedocument.presentationml.slideLayout+xml"/>
  <Override PartName="/ppt/slideLayouts/slideLayout1823.xml" ContentType="application/vnd.openxmlformats-officedocument.presentationml.slideLayout+xml"/>
  <Override PartName="/ppt/slideLayouts/slideLayout1824.xml" ContentType="application/vnd.openxmlformats-officedocument.presentationml.slideLayout+xml"/>
  <Override PartName="/ppt/slideLayouts/slideLayout1825.xml" ContentType="application/vnd.openxmlformats-officedocument.presentationml.slideLayout+xml"/>
  <Override PartName="/ppt/slideLayouts/slideLayout1826.xml" ContentType="application/vnd.openxmlformats-officedocument.presentationml.slideLayout+xml"/>
  <Override PartName="/ppt/slideLayouts/slideLayout1827.xml" ContentType="application/vnd.openxmlformats-officedocument.presentationml.slideLayout+xml"/>
  <Override PartName="/ppt/slideLayouts/slideLayout1828.xml" ContentType="application/vnd.openxmlformats-officedocument.presentationml.slideLayout+xml"/>
  <Override PartName="/ppt/slideLayouts/slideLayout1829.xml" ContentType="application/vnd.openxmlformats-officedocument.presentationml.slideLayout+xml"/>
  <Override PartName="/ppt/slideLayouts/slideLayout1830.xml" ContentType="application/vnd.openxmlformats-officedocument.presentationml.slideLayout+xml"/>
  <Override PartName="/ppt/slideLayouts/slideLayout1831.xml" ContentType="application/vnd.openxmlformats-officedocument.presentationml.slideLayout+xml"/>
  <Override PartName="/ppt/slideLayouts/slideLayout1832.xml" ContentType="application/vnd.openxmlformats-officedocument.presentationml.slideLayout+xml"/>
  <Override PartName="/ppt/slideLayouts/slideLayout1833.xml" ContentType="application/vnd.openxmlformats-officedocument.presentationml.slideLayout+xml"/>
  <Override PartName="/ppt/slideLayouts/slideLayout1834.xml" ContentType="application/vnd.openxmlformats-officedocument.presentationml.slideLayout+xml"/>
  <Override PartName="/ppt/slideLayouts/slideLayout1835.xml" ContentType="application/vnd.openxmlformats-officedocument.presentationml.slideLayout+xml"/>
  <Override PartName="/ppt/slideLayouts/slideLayout1836.xml" ContentType="application/vnd.openxmlformats-officedocument.presentationml.slideLayout+xml"/>
  <Override PartName="/ppt/slideLayouts/slideLayout1837.xml" ContentType="application/vnd.openxmlformats-officedocument.presentationml.slideLayout+xml"/>
  <Override PartName="/ppt/slideLayouts/slideLayout1838.xml" ContentType="application/vnd.openxmlformats-officedocument.presentationml.slideLayout+xml"/>
  <Override PartName="/ppt/slideLayouts/slideLayout1839.xml" ContentType="application/vnd.openxmlformats-officedocument.presentationml.slideLayout+xml"/>
  <Override PartName="/ppt/slideLayouts/slideLayout1840.xml" ContentType="application/vnd.openxmlformats-officedocument.presentationml.slideLayout+xml"/>
  <Override PartName="/ppt/slideLayouts/slideLayout1841.xml" ContentType="application/vnd.openxmlformats-officedocument.presentationml.slideLayout+xml"/>
  <Override PartName="/ppt/slideLayouts/slideLayout1842.xml" ContentType="application/vnd.openxmlformats-officedocument.presentationml.slideLayout+xml"/>
  <Override PartName="/ppt/slideLayouts/slideLayout1843.xml" ContentType="application/vnd.openxmlformats-officedocument.presentationml.slideLayout+xml"/>
  <Override PartName="/ppt/slideLayouts/slideLayout1844.xml" ContentType="application/vnd.openxmlformats-officedocument.presentationml.slideLayout+xml"/>
  <Override PartName="/ppt/slideLayouts/slideLayout1845.xml" ContentType="application/vnd.openxmlformats-officedocument.presentationml.slideLayout+xml"/>
  <Override PartName="/ppt/slideLayouts/slideLayout1846.xml" ContentType="application/vnd.openxmlformats-officedocument.presentationml.slideLayout+xml"/>
  <Override PartName="/ppt/slideLayouts/slideLayout1847.xml" ContentType="application/vnd.openxmlformats-officedocument.presentationml.slideLayout+xml"/>
  <Override PartName="/ppt/slideLayouts/slideLayout1848.xml" ContentType="application/vnd.openxmlformats-officedocument.presentationml.slideLayout+xml"/>
  <Override PartName="/ppt/slideLayouts/slideLayout1849.xml" ContentType="application/vnd.openxmlformats-officedocument.presentationml.slideLayout+xml"/>
  <Override PartName="/ppt/slideLayouts/slideLayout1850.xml" ContentType="application/vnd.openxmlformats-officedocument.presentationml.slideLayout+xml"/>
  <Override PartName="/ppt/slideLayouts/slideLayout1851.xml" ContentType="application/vnd.openxmlformats-officedocument.presentationml.slideLayout+xml"/>
  <Override PartName="/ppt/slideLayouts/slideLayout1852.xml" ContentType="application/vnd.openxmlformats-officedocument.presentationml.slideLayout+xml"/>
  <Override PartName="/ppt/slideLayouts/slideLayout1853.xml" ContentType="application/vnd.openxmlformats-officedocument.presentationml.slideLayout+xml"/>
  <Override PartName="/ppt/slideLayouts/slideLayout1854.xml" ContentType="application/vnd.openxmlformats-officedocument.presentationml.slideLayout+xml"/>
  <Override PartName="/ppt/slideLayouts/slideLayout1855.xml" ContentType="application/vnd.openxmlformats-officedocument.presentationml.slideLayout+xml"/>
  <Override PartName="/ppt/slideLayouts/slideLayout1856.xml" ContentType="application/vnd.openxmlformats-officedocument.presentationml.slideLayout+xml"/>
  <Override PartName="/ppt/slideLayouts/slideLayout1857.xml" ContentType="application/vnd.openxmlformats-officedocument.presentationml.slideLayout+xml"/>
  <Override PartName="/ppt/slideLayouts/slideLayout1858.xml" ContentType="application/vnd.openxmlformats-officedocument.presentationml.slideLayout+xml"/>
  <Override PartName="/ppt/slideLayouts/slideLayout1859.xml" ContentType="application/vnd.openxmlformats-officedocument.presentationml.slideLayout+xml"/>
  <Override PartName="/ppt/slideLayouts/slideLayout1860.xml" ContentType="application/vnd.openxmlformats-officedocument.presentationml.slideLayout+xml"/>
  <Override PartName="/ppt/slideLayouts/slideLayout1861.xml" ContentType="application/vnd.openxmlformats-officedocument.presentationml.slideLayout+xml"/>
  <Override PartName="/ppt/slideLayouts/slideLayout1862.xml" ContentType="application/vnd.openxmlformats-officedocument.presentationml.slideLayout+xml"/>
  <Override PartName="/ppt/slideLayouts/slideLayout1863.xml" ContentType="application/vnd.openxmlformats-officedocument.presentationml.slideLayout+xml"/>
  <Override PartName="/ppt/slideLayouts/slideLayout1864.xml" ContentType="application/vnd.openxmlformats-officedocument.presentationml.slideLayout+xml"/>
  <Override PartName="/ppt/slideLayouts/slideLayout1865.xml" ContentType="application/vnd.openxmlformats-officedocument.presentationml.slideLayout+xml"/>
  <Override PartName="/ppt/slideLayouts/slideLayout1866.xml" ContentType="application/vnd.openxmlformats-officedocument.presentationml.slideLayout+xml"/>
  <Override PartName="/ppt/slideLayouts/slideLayout1867.xml" ContentType="application/vnd.openxmlformats-officedocument.presentationml.slideLayout+xml"/>
  <Override PartName="/ppt/slideLayouts/slideLayout1868.xml" ContentType="application/vnd.openxmlformats-officedocument.presentationml.slideLayout+xml"/>
  <Override PartName="/ppt/slideLayouts/slideLayout1869.xml" ContentType="application/vnd.openxmlformats-officedocument.presentationml.slideLayout+xml"/>
  <Override PartName="/ppt/slideLayouts/slideLayout1870.xml" ContentType="application/vnd.openxmlformats-officedocument.presentationml.slideLayout+xml"/>
  <Override PartName="/ppt/slideLayouts/slideLayout1871.xml" ContentType="application/vnd.openxmlformats-officedocument.presentationml.slideLayout+xml"/>
  <Override PartName="/ppt/slideLayouts/slideLayout1872.xml" ContentType="application/vnd.openxmlformats-officedocument.presentationml.slideLayout+xml"/>
  <Override PartName="/ppt/slideLayouts/slideLayout1873.xml" ContentType="application/vnd.openxmlformats-officedocument.presentationml.slideLayout+xml"/>
  <Override PartName="/ppt/slideLayouts/slideLayout1874.xml" ContentType="application/vnd.openxmlformats-officedocument.presentationml.slideLayout+xml"/>
  <Override PartName="/ppt/slideLayouts/slideLayout1875.xml" ContentType="application/vnd.openxmlformats-officedocument.presentationml.slideLayout+xml"/>
  <Override PartName="/ppt/slideLayouts/slideLayout1876.xml" ContentType="application/vnd.openxmlformats-officedocument.presentationml.slideLayout+xml"/>
  <Override PartName="/ppt/slideLayouts/slideLayout1877.xml" ContentType="application/vnd.openxmlformats-officedocument.presentationml.slideLayout+xml"/>
  <Override PartName="/ppt/slideLayouts/slideLayout1878.xml" ContentType="application/vnd.openxmlformats-officedocument.presentationml.slideLayout+xml"/>
  <Override PartName="/ppt/slideLayouts/slideLayout1879.xml" ContentType="application/vnd.openxmlformats-officedocument.presentationml.slideLayout+xml"/>
  <Override PartName="/ppt/slideLayouts/slideLayout1880.xml" ContentType="application/vnd.openxmlformats-officedocument.presentationml.slideLayout+xml"/>
  <Override PartName="/ppt/slideLayouts/slideLayout1881.xml" ContentType="application/vnd.openxmlformats-officedocument.presentationml.slideLayout+xml"/>
  <Override PartName="/ppt/slideLayouts/slideLayout1882.xml" ContentType="application/vnd.openxmlformats-officedocument.presentationml.slideLayout+xml"/>
  <Override PartName="/ppt/slideLayouts/slideLayout1883.xml" ContentType="application/vnd.openxmlformats-officedocument.presentationml.slideLayout+xml"/>
  <Override PartName="/ppt/slideLayouts/slideLayout1884.xml" ContentType="application/vnd.openxmlformats-officedocument.presentationml.slideLayout+xml"/>
  <Override PartName="/ppt/slideLayouts/slideLayout1885.xml" ContentType="application/vnd.openxmlformats-officedocument.presentationml.slideLayout+xml"/>
  <Override PartName="/ppt/slideLayouts/slideLayout1886.xml" ContentType="application/vnd.openxmlformats-officedocument.presentationml.slideLayout+xml"/>
  <Override PartName="/ppt/slideLayouts/slideLayout1887.xml" ContentType="application/vnd.openxmlformats-officedocument.presentationml.slideLayout+xml"/>
  <Override PartName="/ppt/slideLayouts/slideLayout1888.xml" ContentType="application/vnd.openxmlformats-officedocument.presentationml.slideLayout+xml"/>
  <Override PartName="/ppt/slideLayouts/slideLayout1889.xml" ContentType="application/vnd.openxmlformats-officedocument.presentationml.slideLayout+xml"/>
  <Override PartName="/ppt/slideLayouts/slideLayout1890.xml" ContentType="application/vnd.openxmlformats-officedocument.presentationml.slideLayout+xml"/>
  <Override PartName="/ppt/slideLayouts/slideLayout1891.xml" ContentType="application/vnd.openxmlformats-officedocument.presentationml.slideLayout+xml"/>
  <Override PartName="/ppt/slideLayouts/slideLayout1892.xml" ContentType="application/vnd.openxmlformats-officedocument.presentationml.slideLayout+xml"/>
  <Override PartName="/ppt/slideLayouts/slideLayout1893.xml" ContentType="application/vnd.openxmlformats-officedocument.presentationml.slideLayout+xml"/>
  <Override PartName="/ppt/slideLayouts/slideLayout1894.xml" ContentType="application/vnd.openxmlformats-officedocument.presentationml.slideLayout+xml"/>
  <Override PartName="/ppt/slideLayouts/slideLayout1895.xml" ContentType="application/vnd.openxmlformats-officedocument.presentationml.slideLayout+xml"/>
  <Override PartName="/ppt/slideLayouts/slideLayout1896.xml" ContentType="application/vnd.openxmlformats-officedocument.presentationml.slideLayout+xml"/>
  <Override PartName="/ppt/slideLayouts/slideLayout1897.xml" ContentType="application/vnd.openxmlformats-officedocument.presentationml.slideLayout+xml"/>
  <Override PartName="/ppt/slideLayouts/slideLayout1898.xml" ContentType="application/vnd.openxmlformats-officedocument.presentationml.slideLayout+xml"/>
  <Override PartName="/ppt/slideLayouts/slideLayout1899.xml" ContentType="application/vnd.openxmlformats-officedocument.presentationml.slideLayout+xml"/>
  <Override PartName="/ppt/slideLayouts/slideLayout1900.xml" ContentType="application/vnd.openxmlformats-officedocument.presentationml.slideLayout+xml"/>
  <Override PartName="/ppt/slideLayouts/slideLayout1901.xml" ContentType="application/vnd.openxmlformats-officedocument.presentationml.slideLayout+xml"/>
  <Override PartName="/ppt/slideLayouts/slideLayout1902.xml" ContentType="application/vnd.openxmlformats-officedocument.presentationml.slideLayout+xml"/>
  <Override PartName="/ppt/slideLayouts/slideLayout1903.xml" ContentType="application/vnd.openxmlformats-officedocument.presentationml.slideLayout+xml"/>
  <Override PartName="/ppt/slideLayouts/slideLayout1904.xml" ContentType="application/vnd.openxmlformats-officedocument.presentationml.slideLayout+xml"/>
  <Override PartName="/ppt/slideLayouts/slideLayout1905.xml" ContentType="application/vnd.openxmlformats-officedocument.presentationml.slideLayout+xml"/>
  <Override PartName="/ppt/slideLayouts/slideLayout1906.xml" ContentType="application/vnd.openxmlformats-officedocument.presentationml.slideLayout+xml"/>
  <Override PartName="/ppt/slideLayouts/slideLayout1907.xml" ContentType="application/vnd.openxmlformats-officedocument.presentationml.slideLayout+xml"/>
  <Override PartName="/ppt/slideLayouts/slideLayout1908.xml" ContentType="application/vnd.openxmlformats-officedocument.presentationml.slideLayout+xml"/>
  <Override PartName="/ppt/slideLayouts/slideLayout1909.xml" ContentType="application/vnd.openxmlformats-officedocument.presentationml.slideLayout+xml"/>
  <Override PartName="/ppt/slideLayouts/slideLayout1910.xml" ContentType="application/vnd.openxmlformats-officedocument.presentationml.slideLayout+xml"/>
  <Override PartName="/ppt/slideLayouts/slideLayout1911.xml" ContentType="application/vnd.openxmlformats-officedocument.presentationml.slideLayout+xml"/>
  <Override PartName="/ppt/slideLayouts/slideLayout1912.xml" ContentType="application/vnd.openxmlformats-officedocument.presentationml.slideLayout+xml"/>
  <Override PartName="/ppt/slideLayouts/slideLayout1913.xml" ContentType="application/vnd.openxmlformats-officedocument.presentationml.slideLayout+xml"/>
  <Override PartName="/ppt/slideLayouts/slideLayout1914.xml" ContentType="application/vnd.openxmlformats-officedocument.presentationml.slideLayout+xml"/>
  <Override PartName="/ppt/slideLayouts/slideLayout1915.xml" ContentType="application/vnd.openxmlformats-officedocument.presentationml.slideLayout+xml"/>
  <Override PartName="/ppt/slideLayouts/slideLayout1916.xml" ContentType="application/vnd.openxmlformats-officedocument.presentationml.slideLayout+xml"/>
  <Override PartName="/ppt/slideLayouts/slideLayout1917.xml" ContentType="application/vnd.openxmlformats-officedocument.presentationml.slideLayout+xml"/>
  <Override PartName="/ppt/slideLayouts/slideLayout1918.xml" ContentType="application/vnd.openxmlformats-officedocument.presentationml.slideLayout+xml"/>
  <Override PartName="/ppt/slideLayouts/slideLayout1919.xml" ContentType="application/vnd.openxmlformats-officedocument.presentationml.slideLayout+xml"/>
  <Override PartName="/ppt/slideLayouts/slideLayout1920.xml" ContentType="application/vnd.openxmlformats-officedocument.presentationml.slideLayout+xml"/>
  <Override PartName="/ppt/slideLayouts/slideLayout1921.xml" ContentType="application/vnd.openxmlformats-officedocument.presentationml.slideLayout+xml"/>
  <Override PartName="/ppt/slideLayouts/slideLayout1922.xml" ContentType="application/vnd.openxmlformats-officedocument.presentationml.slideLayout+xml"/>
  <Override PartName="/ppt/slideLayouts/slideLayout1923.xml" ContentType="application/vnd.openxmlformats-officedocument.presentationml.slideLayout+xml"/>
  <Override PartName="/ppt/slideLayouts/slideLayout1924.xml" ContentType="application/vnd.openxmlformats-officedocument.presentationml.slideLayout+xml"/>
  <Override PartName="/ppt/slideLayouts/slideLayout1925.xml" ContentType="application/vnd.openxmlformats-officedocument.presentationml.slideLayout+xml"/>
  <Override PartName="/ppt/slideLayouts/slideLayout1926.xml" ContentType="application/vnd.openxmlformats-officedocument.presentationml.slideLayout+xml"/>
  <Override PartName="/ppt/slideLayouts/slideLayout1927.xml" ContentType="application/vnd.openxmlformats-officedocument.presentationml.slideLayout+xml"/>
  <Override PartName="/ppt/slideLayouts/slideLayout1928.xml" ContentType="application/vnd.openxmlformats-officedocument.presentationml.slideLayout+xml"/>
  <Override PartName="/ppt/slideLayouts/slideLayout1929.xml" ContentType="application/vnd.openxmlformats-officedocument.presentationml.slideLayout+xml"/>
  <Override PartName="/ppt/slideLayouts/slideLayout1930.xml" ContentType="application/vnd.openxmlformats-officedocument.presentationml.slideLayout+xml"/>
  <Override PartName="/ppt/slideLayouts/slideLayout19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71" r:id="rId5"/>
    <p:sldMasterId id="2147484638" r:id="rId6"/>
  </p:sldMasterIdLst>
  <p:notesMasterIdLst>
    <p:notesMasterId r:id="rId40"/>
  </p:notesMasterIdLst>
  <p:sldIdLst>
    <p:sldId id="260" r:id="rId7"/>
    <p:sldId id="262" r:id="rId8"/>
    <p:sldId id="257" r:id="rId9"/>
    <p:sldId id="264" r:id="rId10"/>
    <p:sldId id="263" r:id="rId11"/>
    <p:sldId id="272" r:id="rId12"/>
    <p:sldId id="294" r:id="rId13"/>
    <p:sldId id="261" r:id="rId14"/>
    <p:sldId id="265" r:id="rId15"/>
    <p:sldId id="266" r:id="rId16"/>
    <p:sldId id="267" r:id="rId17"/>
    <p:sldId id="271" r:id="rId18"/>
    <p:sldId id="268" r:id="rId19"/>
    <p:sldId id="273" r:id="rId20"/>
    <p:sldId id="284" r:id="rId21"/>
    <p:sldId id="275" r:id="rId22"/>
    <p:sldId id="280" r:id="rId23"/>
    <p:sldId id="281" r:id="rId24"/>
    <p:sldId id="282" r:id="rId25"/>
    <p:sldId id="283" r:id="rId26"/>
    <p:sldId id="285" r:id="rId27"/>
    <p:sldId id="291" r:id="rId28"/>
    <p:sldId id="292" r:id="rId29"/>
    <p:sldId id="293" r:id="rId30"/>
    <p:sldId id="286" r:id="rId31"/>
    <p:sldId id="277" r:id="rId32"/>
    <p:sldId id="289" r:id="rId33"/>
    <p:sldId id="290" r:id="rId34"/>
    <p:sldId id="278" r:id="rId35"/>
    <p:sldId id="287" r:id="rId36"/>
    <p:sldId id="288" r:id="rId37"/>
    <p:sldId id="295" r:id="rId38"/>
    <p:sldId id="259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60"/>
  </p:normalViewPr>
  <p:slideViewPr>
    <p:cSldViewPr snapToGrid="0">
      <p:cViewPr>
        <p:scale>
          <a:sx n="114" d="100"/>
          <a:sy n="114" d="100"/>
        </p:scale>
        <p:origin x="-1470" y="-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DABB5D-5D8A-4764-A6B6-A1F952B54450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6E3BB-9F25-4D35-8962-B81B4CF0C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249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4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84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238440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6E3BB-9F25-4D35-8962-B81B4CF0C55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150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6E3BB-9F25-4D35-8962-B81B4CF0C558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889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6E3BB-9F25-4D35-8962-B81B4CF0C558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517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6E3BB-9F25-4D35-8962-B81B4CF0C558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842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6E3BB-9F25-4D35-8962-B81B4CF0C558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9174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6E3BB-9F25-4D35-8962-B81B4CF0C558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9222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6E3BB-9F25-4D35-8962-B81B4CF0C558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40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6E3BB-9F25-4D35-8962-B81B4CF0C558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3911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6E3BB-9F25-4D35-8962-B81B4CF0C558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3655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6E3BB-9F25-4D35-8962-B81B4CF0C558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205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6E3BB-9F25-4D35-8962-B81B4CF0C55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1032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6E3BB-9F25-4D35-8962-B81B4CF0C558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7173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2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026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7596302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6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b="1" smtClean="0"/>
          </a:p>
        </p:txBody>
      </p:sp>
    </p:spTree>
    <p:extLst>
      <p:ext uri="{BB962C8B-B14F-4D97-AF65-F5344CB8AC3E}">
        <p14:creationId xmlns:p14="http://schemas.microsoft.com/office/powerpoint/2010/main" val="34089076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85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b="1" smtClean="0"/>
          </a:p>
        </p:txBody>
      </p:sp>
    </p:spTree>
    <p:extLst>
      <p:ext uri="{BB962C8B-B14F-4D97-AF65-F5344CB8AC3E}">
        <p14:creationId xmlns:p14="http://schemas.microsoft.com/office/powerpoint/2010/main" val="14850900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00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b="1" smtClean="0"/>
          </a:p>
        </p:txBody>
      </p:sp>
    </p:spTree>
    <p:extLst>
      <p:ext uri="{BB962C8B-B14F-4D97-AF65-F5344CB8AC3E}">
        <p14:creationId xmlns:p14="http://schemas.microsoft.com/office/powerpoint/2010/main" val="30887556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6E3BB-9F25-4D35-8962-B81B4CF0C558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6720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6E3BB-9F25-4D35-8962-B81B4CF0C558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736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6E3BB-9F25-4D35-8962-B81B4CF0C558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674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6E3BB-9F25-4D35-8962-B81B4CF0C55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97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6E3BB-9F25-4D35-8962-B81B4CF0C55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14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6E3BB-9F25-4D35-8962-B81B4CF0C55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919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6E3BB-9F25-4D35-8962-B81B4CF0C55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47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6E3BB-9F25-4D35-8962-B81B4CF0C55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511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6E3BB-9F25-4D35-8962-B81B4CF0C55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882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6E3BB-9F25-4D35-8962-B81B4CF0C55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077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0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0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0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0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0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0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0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0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0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0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0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0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0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0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0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0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0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0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0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0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0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0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0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0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0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0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0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0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0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0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0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5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5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5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5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5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5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5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5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5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5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6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6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6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6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6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6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6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6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6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6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6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6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7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7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7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7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7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7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7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7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7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7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7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7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7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7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7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7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8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8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8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9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9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9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9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9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9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9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9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7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7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7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7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7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7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8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8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8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8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8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8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8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8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8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8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8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9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3532088"/>
            <a:ext cx="6997148" cy="2168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135" y="3933461"/>
            <a:ext cx="6335203" cy="800874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137" y="4842344"/>
            <a:ext cx="6335201" cy="49711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136" y="6327805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2E9FE-C657-4AD1-801E-661A8DCF54CE}" type="datetime1">
              <a:rPr lang="ru-RU" smtClean="0"/>
              <a:t>20.04.2018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8050" y="6327805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2ACBD-EACA-43F8-BBF3-AE89ED3C60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749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862465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5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85512930"/>
      </p:ext>
    </p:extLst>
  </p:cSld>
  <p:clrMapOvr>
    <a:masterClrMapping/>
  </p:clrMapOvr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7" y="1851285"/>
            <a:ext cx="5175433" cy="19556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7" y="4047865"/>
            <a:ext cx="5175433" cy="19556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799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6BADB9-54C4-400D-84A4-89B84076BB5C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5A2557E-972F-4E75-A03B-F09C9193FF1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0685240"/>
      </p:ext>
    </p:extLst>
  </p:cSld>
  <p:clrMapOvr>
    <a:masterClrMapping/>
  </p:clrMapOvr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CAAFDA-8397-4CFD-8E4C-9468973DB14B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92F4823-A69D-4250-BC4E-EE3C7C463DA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3475228"/>
      </p:ext>
    </p:extLst>
  </p:cSld>
  <p:clrMapOvr>
    <a:masterClrMapping/>
  </p:clrMapOvr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7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0" dirty="0" smtClean="0">
                <a:solidFill>
                  <a:srgbClr val="44546A"/>
                </a:solidFill>
              </a:rPr>
              <a:t>Образец</a:t>
            </a:r>
            <a:r>
              <a:rPr lang="ru-RU" sz="2400" dirty="0" smtClean="0">
                <a:solidFill>
                  <a:srgbClr val="44546A"/>
                </a:solidFill>
              </a:rPr>
              <a:t> </a:t>
            </a:r>
            <a:r>
              <a:rPr lang="ru-RU" sz="2400" b="0" dirty="0" smtClean="0">
                <a:solidFill>
                  <a:srgbClr val="44546A"/>
                </a:solidFill>
              </a:rPr>
              <a:t>подзаголовка</a:t>
            </a:r>
            <a:endParaRPr lang="ru-RU" sz="24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8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5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5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850D3CE-DBC1-4053-8179-C4552197FC9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EA1BC5B-ADDE-4D87-8202-B54CFDDAA66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3405171"/>
      </p:ext>
    </p:extLst>
  </p:cSld>
  <p:clrMapOvr>
    <a:masterClrMapping/>
  </p:clrMapOvr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C53417-D216-475A-9B42-DD9A702DD7CA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325A88B-3552-4284-8C42-B8731DAFBD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2966319"/>
      </p:ext>
    </p:extLst>
  </p:cSld>
  <p:clrMapOvr>
    <a:masterClrMapping/>
  </p:clrMapOvr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1" y="2543215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0E3405-1E42-4F7C-A9DA-8773ABCC612F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DABDAB-288A-43E8-8DEC-09A69E60F91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2340621"/>
      </p:ext>
    </p:extLst>
  </p:cSld>
  <p:clrMapOvr>
    <a:masterClrMapping/>
  </p:clrMapOvr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5411449"/>
            <a:ext cx="4228163" cy="82445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6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4639456"/>
            <a:ext cx="4228163" cy="637082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6B0214-FAAA-4FA0-8EFF-2C26593326C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92B8666-F7F2-4B4E-8CD5-364DC92ED88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8895212"/>
      </p:ext>
    </p:extLst>
  </p:cSld>
  <p:clrMapOvr>
    <a:masterClrMapping/>
  </p:clrMapOvr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1"/>
            <a:ext cx="3486150" cy="20461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7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7" y="4204740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252232-CAA6-439B-A665-3E89DF6E2B2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D7623F-7FD3-402B-AB5B-8498B483C13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4354560"/>
      </p:ext>
    </p:extLst>
  </p:cSld>
  <p:clrMapOvr>
    <a:masterClrMapping/>
  </p:clrMapOvr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7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BD2E36-2B07-451D-AFE1-3D45C9D1820F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3AF27D3-C237-44D1-A113-20CAB9C43AF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3887177"/>
      </p:ext>
    </p:extLst>
  </p:cSld>
  <p:clrMapOvr>
    <a:masterClrMapping/>
  </p:clrMapOvr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4731601"/>
      </p:ext>
    </p:extLst>
  </p:cSld>
  <p:clrMapOvr>
    <a:masterClrMapping/>
  </p:clrMapOvr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19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1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CA1CA2E-13FB-49E4-BA94-FB108D6D655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9371C7A-7E8C-46F0-9E4E-574A18873DF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64528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просто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88" b="0" spc="0" baseline="0">
                <a:solidFill>
                  <a:srgbClr val="216BA9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68231857"/>
      </p:ext>
    </p:extLst>
  </p:cSld>
  <p:clrMapOvr>
    <a:masterClrMapping/>
  </p:clrMapOvr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46FC2B-9E1E-491D-A236-6451EAE0490C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95FAD6A-49B3-4849-B66E-06ADABAD03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723837"/>
      </p:ext>
    </p:extLst>
  </p:cSld>
  <p:clrMapOvr>
    <a:masterClrMapping/>
  </p:clrMapOvr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8" y="1244183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C6E4488-B859-4039-AB57-5A7773E8D225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E9E678-6CCB-4885-948D-A592B1FBFB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194461"/>
      </p:ext>
    </p:extLst>
  </p:cSld>
  <p:clrMapOvr>
    <a:masterClrMapping/>
  </p:clrMapOvr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5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6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0"/>
            <a:ext cx="3829734" cy="38452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DEAE58-1471-4FCF-B446-F2CEF6733090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BF026EA-BC13-4CFB-A6D1-C59CB63243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1769196"/>
      </p:ext>
    </p:extLst>
  </p:cSld>
  <p:clrMapOvr>
    <a:masterClrMapping/>
  </p:clrMapOvr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698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5C698E-6311-449C-AA96-FC5DC8574C85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BF9B368-9505-4387-871B-375AF804934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2353253"/>
      </p:ext>
    </p:extLst>
  </p:cSld>
  <p:clrMapOvr>
    <a:masterClrMapping/>
  </p:clrMapOvr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698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799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7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5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7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4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323CF6-819A-4DD1-B008-D5A686588A8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BD24DBC-4938-4DC8-BEA0-0A2C8219603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1296547"/>
      </p:ext>
    </p:extLst>
  </p:cSld>
  <p:clrMapOvr>
    <a:masterClrMapping/>
  </p:clrMapOvr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7" y="1851285"/>
            <a:ext cx="5175433" cy="19556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7" y="4047865"/>
            <a:ext cx="5175433" cy="19556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799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035060-5E44-4494-AC8D-BD4EEFD2AFA5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C644420-D327-4D87-A83E-4583746173B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1269294"/>
      </p:ext>
    </p:extLst>
  </p:cSld>
  <p:clrMapOvr>
    <a:masterClrMapping/>
  </p:clrMapOvr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9A3A33-5FF9-4D29-B8A0-C076B096E9F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C4DDA22-3198-40DD-B10B-5CEDF8C5FC3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3915704"/>
      </p:ext>
    </p:extLst>
  </p:cSld>
  <p:clrMapOvr>
    <a:masterClrMapping/>
  </p:clrMapOvr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7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0" dirty="0" smtClean="0">
                <a:solidFill>
                  <a:srgbClr val="44546A"/>
                </a:solidFill>
              </a:rPr>
              <a:t>Образец</a:t>
            </a:r>
            <a:r>
              <a:rPr lang="ru-RU" sz="2400" dirty="0" smtClean="0">
                <a:solidFill>
                  <a:srgbClr val="44546A"/>
                </a:solidFill>
              </a:rPr>
              <a:t> </a:t>
            </a:r>
            <a:r>
              <a:rPr lang="ru-RU" sz="2400" b="0" dirty="0" smtClean="0">
                <a:solidFill>
                  <a:srgbClr val="44546A"/>
                </a:solidFill>
              </a:rPr>
              <a:t>подзаголовка</a:t>
            </a:r>
            <a:endParaRPr lang="ru-RU" sz="24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8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5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5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228C11-DBC5-44F2-B343-755890EEB900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A09611-D879-440F-9FB5-3FB17F25DBB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6773931"/>
      </p:ext>
    </p:extLst>
  </p:cSld>
  <p:clrMapOvr>
    <a:masterClrMapping/>
  </p:clrMapOvr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9EFCF0-2987-4ECF-A839-3AC867228F35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8FFBDA-AF5A-4807-B8A2-D76EF52C46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8865214"/>
      </p:ext>
    </p:extLst>
  </p:cSld>
  <p:clrMapOvr>
    <a:masterClrMapping/>
  </p:clrMapOvr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1" y="2543215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B0A7D35-686F-4190-AD97-30AFA710589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1C36D47-7292-4E07-8CBD-509DAFFFF82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425403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334286"/>
      </p:ext>
    </p:extLst>
  </p:cSld>
  <p:clrMapOvr>
    <a:masterClrMapping/>
  </p:clrMapOvr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5411449"/>
            <a:ext cx="4228163" cy="82445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6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4639456"/>
            <a:ext cx="4228163" cy="637082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755D6D7-ED92-4DA1-9FAF-B98CDB5DE60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660E7B6-DB5F-40F1-B978-A2EC5E9113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1566823"/>
      </p:ext>
    </p:extLst>
  </p:cSld>
  <p:clrMapOvr>
    <a:masterClrMapping/>
  </p:clrMapOvr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1"/>
            <a:ext cx="3486150" cy="20461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7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7" y="4204740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FE5D5C-B019-41BA-A4E6-5443BB310885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A623DD-5592-4BAC-979A-F21528B475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5156860"/>
      </p:ext>
    </p:extLst>
  </p:cSld>
  <p:clrMapOvr>
    <a:masterClrMapping/>
  </p:clrMapOvr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7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F310A9-7C85-4DC6-AED8-60202EECBFE1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8E1A70-6607-4663-9EE6-D07E4F03607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7427639"/>
      </p:ext>
    </p:extLst>
  </p:cSld>
  <p:clrMapOvr>
    <a:masterClrMapping/>
  </p:clrMapOvr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6587394"/>
      </p:ext>
    </p:extLst>
  </p:cSld>
  <p:clrMapOvr>
    <a:masterClrMapping/>
  </p:clrMapOvr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4313528"/>
      </p:ext>
    </p:extLst>
  </p:cSld>
  <p:clrMapOvr>
    <a:masterClrMapping/>
  </p:clrMapOvr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про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spc="0" baseline="0">
                <a:solidFill>
                  <a:srgbClr val="216BA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72499313"/>
      </p:ext>
    </p:extLst>
  </p:cSld>
  <p:clrMapOvr>
    <a:masterClrMapping/>
  </p:clrMapOvr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384458"/>
      </p:ext>
    </p:extLst>
  </p:cSld>
  <p:clrMapOvr>
    <a:masterClrMapping/>
  </p:clrMapOvr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3000647"/>
      </p:ext>
    </p:extLst>
  </p:cSld>
  <p:clrMapOvr>
    <a:masterClrMapping/>
  </p:clrMapOvr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2262041"/>
      </p:ext>
    </p:extLst>
  </p:cSld>
  <p:clrMapOvr>
    <a:masterClrMapping/>
  </p:clrMapOvr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6175728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9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9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8737712"/>
      </p:ext>
    </p:extLst>
  </p:cSld>
  <p:clrMapOvr>
    <a:masterClrMapping/>
  </p:clrMapOvr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2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5" y="1571612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5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9694120"/>
      </p:ext>
    </p:extLst>
  </p:cSld>
  <p:clrMapOvr>
    <a:masterClrMapping/>
  </p:clrMapOvr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0" y="1571612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0" y="2500306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871042"/>
      </p:ext>
    </p:extLst>
  </p:cSld>
  <p:clrMapOvr>
    <a:masterClrMapping/>
  </p:clrMapOvr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1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25528643"/>
      </p:ext>
    </p:extLst>
  </p:cSld>
  <p:clrMapOvr>
    <a:masterClrMapping/>
  </p:clrMapOvr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просто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spc="0" baseline="0">
                <a:solidFill>
                  <a:srgbClr val="216BA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48863660"/>
      </p:ext>
    </p:extLst>
  </p:cSld>
  <p:clrMapOvr>
    <a:masterClrMapping/>
  </p:clrMapOvr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789653"/>
      </p:ext>
    </p:extLst>
  </p:cSld>
  <p:clrMapOvr>
    <a:masterClrMapping/>
  </p:clrMapOvr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2055514"/>
      </p:ext>
    </p:extLst>
  </p:cSld>
  <p:clrMapOvr>
    <a:masterClrMapping/>
  </p:clrMapOvr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1227951"/>
      </p:ext>
    </p:extLst>
  </p:cSld>
  <p:clrMapOvr>
    <a:masterClrMapping/>
  </p:clrMapOvr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1888456"/>
      </p:ext>
    </p:extLst>
  </p:cSld>
  <p:clrMapOvr>
    <a:masterClrMapping/>
  </p:clrMapOvr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2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5" y="1571612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5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0028488"/>
      </p:ext>
    </p:extLst>
  </p:cSld>
  <p:clrMapOvr>
    <a:masterClrMapping/>
  </p:clrMapOvr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0" y="1571612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0" y="2500306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62717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1" y="2189189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48985181"/>
      </p:ext>
    </p:extLst>
  </p:cSld>
  <p:clrMapOvr>
    <a:masterClrMapping/>
  </p:clrMapOvr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1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8413991"/>
      </p:ext>
    </p:extLst>
  </p:cSld>
  <p:clrMapOvr>
    <a:masterClrMapping/>
  </p:clrMapOvr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просто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spc="0" baseline="0">
                <a:solidFill>
                  <a:srgbClr val="216BA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33389823"/>
      </p:ext>
    </p:extLst>
  </p:cSld>
  <p:clrMapOvr>
    <a:masterClrMapping/>
  </p:clrMapOvr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348504"/>
      </p:ext>
    </p:extLst>
  </p:cSld>
  <p:clrMapOvr>
    <a:masterClrMapping/>
  </p:clrMapOvr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6350066"/>
      </p:ext>
    </p:extLst>
  </p:cSld>
  <p:clrMapOvr>
    <a:masterClrMapping/>
  </p:clrMapOvr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1780115"/>
      </p:ext>
    </p:extLst>
  </p:cSld>
  <p:clrMapOvr>
    <a:masterClrMapping/>
  </p:clrMapOvr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9347317"/>
      </p:ext>
    </p:extLst>
  </p:cSld>
  <p:clrMapOvr>
    <a:masterClrMapping/>
  </p:clrMapOvr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2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5" y="1571612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5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0535901"/>
      </p:ext>
    </p:extLst>
  </p:cSld>
  <p:clrMapOvr>
    <a:masterClrMapping/>
  </p:clrMapOvr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0" y="1571612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0" y="2500306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040121"/>
      </p:ext>
    </p:extLst>
  </p:cSld>
  <p:clrMapOvr>
    <a:masterClrMapping/>
  </p:clrMapOvr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1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1506205"/>
      </p:ext>
    </p:extLst>
  </p:cSld>
  <p:clrMapOvr>
    <a:masterClrMapping/>
  </p:clrMapOvr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8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8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010695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9904998"/>
      </p:ext>
    </p:extLst>
  </p:cSld>
  <p:clrMapOvr>
    <a:masterClrMapping/>
  </p:clrMapOvr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44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2"/>
            <a:ext cx="7886700" cy="8974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5B9F7C80-CDC6-4B3F-A1D9-01BA69915025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91231E93-6845-4547-BC98-316BB4C46A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723559"/>
      </p:ext>
    </p:extLst>
  </p:cSld>
  <p:clrMapOvr>
    <a:masterClrMapping/>
  </p:clrMapOvr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7"/>
            <a:ext cx="3868340" cy="42978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3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2302027"/>
            <a:ext cx="3887391" cy="42978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886323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30E7EE4B-D692-46F0-8353-23E181E3813E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18084350-441F-4373-991A-D14737C60A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547932"/>
      </p:ext>
    </p:extLst>
  </p:cSld>
  <p:clrMapOvr>
    <a:masterClrMapping/>
  </p:clrMapOvr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0" y="1804312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0" y="3403158"/>
            <a:ext cx="5454098" cy="49711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A9AFB4"/>
                </a:solidFill>
              </a:defRPr>
            </a:lvl1pPr>
          </a:lstStyle>
          <a:p>
            <a:pPr>
              <a:defRPr/>
            </a:pPr>
            <a:fld id="{F3FE9E8A-FBC4-4371-846B-135FE8957C32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A9AFB4"/>
                </a:solidFill>
              </a:defRPr>
            </a:lvl1pPr>
          </a:lstStyle>
          <a:p>
            <a:pPr>
              <a:defRPr/>
            </a:pPr>
            <a:fld id="{A3C6F5E6-DC5E-4560-A3DA-F0336204B2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008409"/>
      </p:ext>
    </p:extLst>
  </p:cSld>
  <p:clrMapOvr>
    <a:masterClrMapping/>
  </p:clrMapOvr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5"/>
            <a:ext cx="9144000" cy="5792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804312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3403158"/>
            <a:ext cx="5454098" cy="49711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A9AFB4"/>
                </a:solidFill>
              </a:defRPr>
            </a:lvl1pPr>
          </a:lstStyle>
          <a:p>
            <a:pPr>
              <a:defRPr/>
            </a:pPr>
            <a:fld id="{09355A26-400F-4065-9C29-21AF3830C83A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A9AFB4"/>
                </a:solidFill>
              </a:defRPr>
            </a:lvl1pPr>
          </a:lstStyle>
          <a:p>
            <a:pPr>
              <a:defRPr/>
            </a:pPr>
            <a:fld id="{82C2DEF2-8AF7-4585-9396-CCE077BFA0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485450"/>
      </p:ext>
    </p:extLst>
  </p:cSld>
  <p:clrMapOvr>
    <a:masterClrMapping/>
  </p:clrMapOvr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1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7"/>
            <a:ext cx="8236558" cy="497115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48AADA04-29E6-481A-8579-92EE2EECE7D2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78048B8D-C9EA-4CE9-B4E0-04DA20989B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43208"/>
      </p:ext>
    </p:extLst>
  </p:cSld>
  <p:clrMapOvr>
    <a:masterClrMapping/>
  </p:clrMapOvr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6908219"/>
      </p:ext>
    </p:extLst>
  </p:cSld>
  <p:clrMapOvr>
    <a:masterClrMapping/>
  </p:clrMapOvr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3532188"/>
            <a:ext cx="6997700" cy="216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35999AE-BAEA-45B6-AEC9-01E58E8156CA}" type="datetime1">
              <a:rPr lang="ru-RU"/>
              <a:pPr>
                <a:defRPr/>
              </a:pPr>
              <a:t>20.04.2018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CABB5E2D-0E24-4921-8849-5442044255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430181"/>
      </p:ext>
    </p:extLst>
  </p:cSld>
  <p:clrMapOvr>
    <a:masterClrMapping/>
  </p:clrMapOvr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F861F853-ABEE-435E-AC45-1D16C2C3FF4D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D456D4B6-6F2C-4BA1-B128-6D66A13B71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824429"/>
      </p:ext>
    </p:extLst>
  </p:cSld>
  <p:clrMapOvr>
    <a:masterClrMapping/>
  </p:clrMapOvr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8843D75E-23AB-412F-BF50-AD853D96C2C9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F87B5C02-1CA7-4162-B4C7-C6C88BC0DC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436617"/>
      </p:ext>
    </p:extLst>
  </p:cSld>
  <p:clrMapOvr>
    <a:masterClrMapping/>
  </p:clrMapOvr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015C094F-2699-4A47-9A39-7CEABC0213F0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28A8C6D5-DB16-44E3-AFB4-1E574420C3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11253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6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7" y="1571616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7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7671586"/>
      </p:ext>
    </p:extLst>
  </p:cSld>
  <p:clrMapOvr>
    <a:masterClrMapping/>
  </p:clrMapOvr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4472C4"/>
                </a:solidFill>
              </a:defRPr>
            </a:lvl1pPr>
          </a:lstStyle>
          <a:p>
            <a:pPr>
              <a:defRPr/>
            </a:pPr>
            <a:fld id="{662000AB-883D-4974-B589-F3080168F64E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4472C4"/>
                </a:solidFill>
              </a:defRPr>
            </a:lvl1pPr>
          </a:lstStyle>
          <a:p>
            <a:pPr>
              <a:defRPr/>
            </a:pPr>
            <a:fld id="{873DDA20-623E-4DE8-A4E0-9B6CA29438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66759"/>
      </p:ext>
    </p:extLst>
  </p:cSld>
  <p:clrMapOvr>
    <a:masterClrMapping/>
  </p:clrMapOvr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3532188"/>
            <a:ext cx="6997700" cy="216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52D9DA2-F017-4C6B-B976-E60D78E81992}" type="datetime1">
              <a:rPr lang="ru-RU"/>
              <a:pPr>
                <a:defRPr/>
              </a:pPr>
              <a:t>20.04.2018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BFD175E0-B1F0-4635-9A0E-218417B8FF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601040"/>
      </p:ext>
    </p:extLst>
  </p:cSld>
  <p:clrMapOvr>
    <a:masterClrMapping/>
  </p:clrMapOvr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232452"/>
            <a:ext cx="9144000" cy="562554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4472C4"/>
                </a:solidFill>
              </a:defRPr>
            </a:lvl1pPr>
          </a:lstStyle>
          <a:p>
            <a:pPr>
              <a:defRPr/>
            </a:pPr>
            <a:fld id="{F7014451-3C51-4B06-A77C-0258E0ED73A8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4472C4"/>
                </a:solidFill>
              </a:defRPr>
            </a:lvl1pPr>
          </a:lstStyle>
          <a:p>
            <a:pPr>
              <a:defRPr/>
            </a:pPr>
            <a:fld id="{F6BADE4A-25CC-4495-BC99-05FB226EB3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82550"/>
      </p:ext>
    </p:extLst>
  </p:cSld>
  <p:clrMapOvr>
    <a:masterClrMapping/>
  </p:clrMapOvr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5C28000D-D8F9-4764-B623-A490EE578BBB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CFB9895A-1C06-46B7-8C3F-67D80AEFAC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16619"/>
      </p:ext>
    </p:extLst>
  </p:cSld>
  <p:clrMapOvr>
    <a:masterClrMapping/>
  </p:clrMapOvr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AFDE84D9-BB49-420C-A6EC-E4AD59D91048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442B7EA0-BB95-4F79-8CD3-49ED45AB22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908596"/>
      </p:ext>
    </p:extLst>
  </p:cSld>
  <p:clrMapOvr>
    <a:masterClrMapping/>
  </p:clrMapOvr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AF8C243F-7713-4FA0-AA86-DE9C29EA7E2E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1ED8CE5A-54FB-4C4B-982E-367203215E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199217"/>
      </p:ext>
    </p:extLst>
  </p:cSld>
  <p:clrMapOvr>
    <a:masterClrMapping/>
  </p:clrMapOvr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4472C4"/>
                </a:solidFill>
              </a:defRPr>
            </a:lvl1pPr>
          </a:lstStyle>
          <a:p>
            <a:pPr>
              <a:defRPr/>
            </a:pPr>
            <a:fld id="{DD5DA460-2495-4410-9BCE-E5892CD33256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4472C4"/>
                </a:solidFill>
              </a:defRPr>
            </a:lvl1pPr>
          </a:lstStyle>
          <a:p>
            <a:pPr>
              <a:defRPr/>
            </a:pPr>
            <a:fld id="{6C5A55B6-3AC0-495D-A14B-DD48C8B04C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852918"/>
      </p:ext>
    </p:extLst>
  </p:cSld>
  <p:clrMapOvr>
    <a:masterClrMapping/>
  </p:clrMapOvr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hangingPunct="0"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52492690"/>
      </p:ext>
    </p:extLst>
  </p:cSld>
  <p:clrMapOvr>
    <a:masterClrMapping/>
  </p:clrMapOvr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3532188"/>
            <a:ext cx="6997700" cy="216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B60897-5256-4033-AC70-7504682C8974}" type="datetime1">
              <a:rPr lang="ru-RU"/>
              <a:pPr>
                <a:defRPr/>
              </a:pPr>
              <a:t>20.04.2018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0E3593-F5D6-451E-A483-29239C47CB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929418"/>
      </p:ext>
    </p:extLst>
  </p:cSld>
  <p:clrMapOvr>
    <a:masterClrMapping/>
  </p:clrMapOvr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C26DB34-54E6-4BF8-8954-02A1E8D5E418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B0F067B-DC25-4B0A-BA4A-B591F2235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27634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2" y="1571613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2" y="2500310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6575143"/>
      </p:ext>
    </p:extLst>
  </p:cSld>
  <p:clrMapOvr>
    <a:masterClrMapping/>
  </p:clrMapOvr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4DD1D8-558E-4A73-AE32-5F92B09F33DA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915E9BB-4BC1-4279-AAB1-169A63AD62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502661"/>
      </p:ext>
    </p:extLst>
  </p:cSld>
  <p:clrMapOvr>
    <a:masterClrMapping/>
  </p:clrMapOvr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64E12A-F35E-4A92-A094-1A88F4C15657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995920E-64B4-4D27-BBEB-38E37C6D68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821018"/>
      </p:ext>
    </p:extLst>
  </p:cSld>
  <p:clrMapOvr>
    <a:masterClrMapping/>
  </p:clrMapOvr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56ADD59-7551-4835-B7F6-2964B7C302DE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6D91BD-6ECF-4BB1-A8D9-62FBFF78E7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105550"/>
      </p:ext>
    </p:extLst>
  </p:cSld>
  <p:clrMapOvr>
    <a:masterClrMapping/>
  </p:clrMapOvr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88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88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88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006924372"/>
      </p:ext>
    </p:extLst>
  </p:cSld>
  <p:clrMapOvr>
    <a:masterClrMapping/>
  </p:clrMapOvr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2475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6"/>
            <a:ext cx="7886700" cy="897449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7D978-9796-40A1-9D5E-0D63A9CC6773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95E780A-FA6C-414F-B11F-20C35C1F2A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2096"/>
      </p:ext>
    </p:extLst>
  </p:cSld>
  <p:clrMapOvr>
    <a:masterClrMapping/>
  </p:clrMapOvr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31"/>
            <a:ext cx="3868340" cy="42978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7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2302031"/>
            <a:ext cx="3887391" cy="42978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886327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E452DC-6A7E-4F77-A628-367675789813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8CE628-FA7D-4812-A0A2-5228344A15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763216"/>
      </p:ext>
    </p:extLst>
  </p:cSld>
  <p:clrMapOvr>
    <a:masterClrMapping/>
  </p:clrMapOvr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6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1"/>
            <a:ext cx="5454098" cy="497115"/>
          </a:xfrm>
        </p:spPr>
        <p:txBody>
          <a:bodyPr/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6B8758E-F4B8-4314-814E-9E79A70D00D5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14F51C-B625-420C-A9C6-266776C070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604348"/>
      </p:ext>
    </p:extLst>
  </p:cSld>
  <p:clrMapOvr>
    <a:masterClrMapping/>
  </p:clrMapOvr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6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1"/>
            <a:ext cx="5454098" cy="497115"/>
          </a:xfrm>
        </p:spPr>
        <p:txBody>
          <a:bodyPr/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372AF1-BD00-4D17-BB22-509E71D4A3C3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EED4F65-2362-4A0A-A338-DC393158B7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911561"/>
      </p:ext>
    </p:extLst>
  </p:cSld>
  <p:clrMapOvr>
    <a:masterClrMapping/>
  </p:clrMapOvr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5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51"/>
            <a:ext cx="8236558" cy="497115"/>
          </a:xfrm>
        </p:spPr>
        <p:txBody>
          <a:bodyPr/>
          <a:lstStyle>
            <a:lvl1pPr marL="0" indent="0" algn="ctr">
              <a:buNone/>
              <a:defRPr sz="1350" b="1">
                <a:solidFill>
                  <a:schemeClr val="bg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DEA2228-D7C3-4D74-AFBC-D8651E615C1C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9F1F5DE-2B21-42ED-BF20-25F746CC96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520846"/>
      </p:ext>
    </p:extLst>
  </p:cSld>
  <p:clrMapOvr>
    <a:masterClrMapping/>
  </p:clrMapOvr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88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88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88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99824631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5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0520865"/>
      </p:ext>
    </p:extLst>
  </p:cSld>
  <p:clrMapOvr>
    <a:masterClrMapping/>
  </p:clrMapOvr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3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5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125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125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F4782A-35EC-4F08-9EF9-16965C502DD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DEA2D1-B7B6-43AD-BE26-A446609641F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474938"/>
      </p:ext>
    </p:extLst>
  </p:cSld>
  <p:clrMapOvr>
    <a:masterClrMapping/>
  </p:clrMapOvr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3D3450-A1DA-4B0C-B086-9B7112AD45DB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39B8215-8F95-433B-8133-730C130274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248862"/>
      </p:ext>
    </p:extLst>
  </p:cSld>
  <p:clrMapOvr>
    <a:masterClrMapping/>
  </p:clrMapOvr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40" y="1244186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8A643F-BA58-429F-A1A2-27A4A144FE4E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00E93E0-1C33-4658-946A-D9C726CB1E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909164"/>
      </p:ext>
    </p:extLst>
  </p:cSld>
  <p:clrMapOvr>
    <a:masterClrMapping/>
  </p:clrMapOvr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9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4"/>
            <a:ext cx="3829734" cy="3845213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6D7A60-715F-4479-A922-454103016AB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002F7C9-5FB6-4222-BBE6-A47417A28B7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1855310"/>
      </p:ext>
    </p:extLst>
  </p:cSld>
  <p:clrMapOvr>
    <a:masterClrMapping/>
  </p:clrMapOvr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2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782CE3D-5234-4F23-8AB1-6B71777BC4A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FC5EEC-B71C-41A2-A074-DFEF05B5F9D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4686153"/>
      </p:ext>
    </p:extLst>
  </p:cSld>
  <p:clrMapOvr>
    <a:masterClrMapping/>
  </p:clrMapOvr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2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058041"/>
            <a:ext cx="2464165" cy="2170372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9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7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9" y="4058041"/>
            <a:ext cx="2464165" cy="2170372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6" y="4058041"/>
            <a:ext cx="2464165" cy="2170372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8FB3DA-1D92-4B3E-9103-B7A18879D3C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4D5943-CE74-4247-9668-C1EDF663124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3171043"/>
      </p:ext>
    </p:extLst>
  </p:cSld>
  <p:clrMapOvr>
    <a:masterClrMapping/>
  </p:clrMapOvr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9" y="1851285"/>
            <a:ext cx="5175433" cy="195569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9" y="4047865"/>
            <a:ext cx="5175433" cy="195569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1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E1E744-CD42-4111-8EB4-CDDD9B368E3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9A694CE-6A63-4FFA-95D4-CA794C8DE0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0563774"/>
      </p:ext>
    </p:extLst>
  </p:cSld>
  <p:clrMapOvr>
    <a:masterClrMapping/>
  </p:clrMapOvr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25AF4F-838E-4641-B9A8-8719DF0026AC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F039D2-A6D4-466F-A4F6-FE6CE404160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2816835"/>
      </p:ext>
    </p:extLst>
  </p:cSld>
  <p:clrMapOvr>
    <a:masterClrMapping/>
  </p:clrMapOvr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71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350" b="0" dirty="0" smtClean="0">
                <a:solidFill>
                  <a:srgbClr val="44546A"/>
                </a:solidFill>
              </a:rPr>
              <a:t>Образец</a:t>
            </a:r>
            <a:r>
              <a:rPr lang="ru-RU" sz="1350" dirty="0" smtClean="0">
                <a:solidFill>
                  <a:srgbClr val="44546A"/>
                </a:solidFill>
              </a:rPr>
              <a:t> </a:t>
            </a:r>
            <a:r>
              <a:rPr lang="ru-RU" sz="1350" b="0" dirty="0" smtClean="0">
                <a:solidFill>
                  <a:srgbClr val="44546A"/>
                </a:solidFill>
              </a:rPr>
              <a:t>подзаголовка</a:t>
            </a:r>
            <a:endParaRPr lang="ru-RU" sz="135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2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2" y="4544081"/>
            <a:ext cx="1572250" cy="1167175"/>
          </a:xfrm>
        </p:spPr>
        <p:txBody>
          <a:bodyPr/>
          <a:lstStyle>
            <a:lvl1pPr marL="0" indent="0" algn="ctr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2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81"/>
            <a:ext cx="1572250" cy="1167175"/>
          </a:xfrm>
        </p:spPr>
        <p:txBody>
          <a:bodyPr/>
          <a:lstStyle>
            <a:lvl1pPr marL="0" indent="0" algn="ctr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81"/>
            <a:ext cx="1572250" cy="1167175"/>
          </a:xfrm>
        </p:spPr>
        <p:txBody>
          <a:bodyPr/>
          <a:lstStyle>
            <a:lvl1pPr marL="0" indent="0" algn="ctr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81"/>
            <a:ext cx="1572250" cy="1167175"/>
          </a:xfrm>
        </p:spPr>
        <p:txBody>
          <a:bodyPr/>
          <a:lstStyle>
            <a:lvl1pPr marL="0" indent="0" algn="ctr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02D14B-6E78-46CA-9298-1465AB28A13C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FB97988-A480-4D09-A5DE-D96A3F27B0D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72867"/>
      </p:ext>
    </p:extLst>
  </p:cSld>
  <p:clrMapOvr>
    <a:masterClrMapping/>
  </p:clrMapOvr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44D15F-8E7E-4A1A-A825-923172C206E1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F6FE0A-09EC-4090-B319-21D38352848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33459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88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88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88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27645607"/>
      </p:ext>
    </p:extLst>
  </p:cSld>
  <p:clrMapOvr>
    <a:masterClrMapping/>
  </p:clrMapOvr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3" y="2543219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2E1D2D-9531-499A-B9FF-98E95595542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C3FF6CA-BCF2-47C3-89E6-86B7E50B399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6316188"/>
      </p:ext>
    </p:extLst>
  </p:cSld>
  <p:clrMapOvr>
    <a:masterClrMapping/>
  </p:clrMapOvr>
</p:sldLayout>
</file>

<file path=ppt/slideLayouts/slideLayout10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2" y="5411453"/>
            <a:ext cx="4228163" cy="824459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2" y="4639456"/>
            <a:ext cx="4228163" cy="637082"/>
          </a:xfrm>
        </p:spPr>
        <p:txBody>
          <a:bodyPr/>
          <a:lstStyle>
            <a:lvl1pPr algn="l">
              <a:defRPr sz="2025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0B4530-BD38-421A-9800-6AD39320613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C416E09-C139-4B20-BD69-4B5C1B3A212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3640972"/>
      </p:ext>
    </p:extLst>
  </p:cSld>
  <p:clrMapOvr>
    <a:masterClrMapping/>
  </p:clrMapOvr>
</p:sldLayout>
</file>

<file path=ppt/slideLayouts/slideLayout10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025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5"/>
            <a:ext cx="3486150" cy="204615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9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9" y="4204744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B40773-8199-454A-B23D-B8DF96937B2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8C350FD-5CD5-4EB3-82A4-A0FDE23307B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9175547"/>
      </p:ext>
    </p:extLst>
  </p:cSld>
  <p:clrMapOvr>
    <a:masterClrMapping/>
  </p:clrMapOvr>
</p:sldLayout>
</file>

<file path=ppt/slideLayouts/slideLayout10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41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7FAD78B-4AD3-4E0F-889F-5D479FD108FF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4B5CB6-6D25-4668-BDF1-C94526A5032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2857242"/>
      </p:ext>
    </p:extLst>
  </p:cSld>
  <p:clrMapOvr>
    <a:masterClrMapping/>
  </p:clrMapOvr>
</p:sldLayout>
</file>

<file path=ppt/slideLayouts/slideLayout10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3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5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125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125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A789D3D-2133-41F9-BC11-985C62811D2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A2FA092-534F-4C09-9C42-4985E5C58E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6132691"/>
      </p:ext>
    </p:extLst>
  </p:cSld>
  <p:clrMapOvr>
    <a:masterClrMapping/>
  </p:clrMapOvr>
</p:sldLayout>
</file>

<file path=ppt/slideLayouts/slideLayout10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70A25B-B1F4-4955-BC4A-B7A0C3EADAF8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1956E88-493C-4BBF-B9CA-75AEE356F9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832548"/>
      </p:ext>
    </p:extLst>
  </p:cSld>
  <p:clrMapOvr>
    <a:masterClrMapping/>
  </p:clrMapOvr>
</p:sldLayout>
</file>

<file path=ppt/slideLayouts/slideLayout10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40" y="1244186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8620517-15EC-4F34-A62C-31D16A58F518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C20D88B-0E6F-46B0-8C26-2B537EC79B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984746"/>
      </p:ext>
    </p:extLst>
  </p:cSld>
  <p:clrMapOvr>
    <a:masterClrMapping/>
  </p:clrMapOvr>
</p:sldLayout>
</file>

<file path=ppt/slideLayouts/slideLayout10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9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4"/>
            <a:ext cx="3829734" cy="3845213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73B068-DF7F-4B82-94CE-758F9945E700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BC028B-6957-4110-B374-9DBAA23C2AF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3022004"/>
      </p:ext>
    </p:extLst>
  </p:cSld>
  <p:clrMapOvr>
    <a:masterClrMapping/>
  </p:clrMapOvr>
</p:sldLayout>
</file>

<file path=ppt/slideLayouts/slideLayout10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2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F343C3C-9027-4449-A137-387315A60C57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E545980-FDD2-4116-9CF1-F4B27D22369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6012709"/>
      </p:ext>
    </p:extLst>
  </p:cSld>
  <p:clrMapOvr>
    <a:masterClrMapping/>
  </p:clrMapOvr>
</p:sldLayout>
</file>

<file path=ppt/slideLayouts/slideLayout10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2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058041"/>
            <a:ext cx="2464165" cy="2170372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9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7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9" y="4058041"/>
            <a:ext cx="2464165" cy="2170372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6" y="4058041"/>
            <a:ext cx="2464165" cy="2170372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694DBC4-466D-433A-878F-441542B2112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452C803-0F43-4DF2-9054-D63E2D7F4C8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053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3525" cy="13223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628650" y="6356350"/>
            <a:ext cx="2054225" cy="361950"/>
          </a:xfrm>
        </p:spPr>
        <p:txBody>
          <a:bodyPr/>
          <a:lstStyle>
            <a:lvl1pPr>
              <a:defRPr/>
            </a:lvl1pPr>
          </a:lstStyle>
          <a:p>
            <a:fld id="{D6AD6753-BF53-43B7-A139-71819446460B}" type="datetime1">
              <a:rPr lang="ru-RU" altLang="ru-RU" smtClean="0"/>
              <a:t>20.04.2018</a:t>
            </a:fld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>
          <a:xfrm>
            <a:off x="6457950" y="6356350"/>
            <a:ext cx="2054225" cy="361950"/>
          </a:xfrm>
        </p:spPr>
        <p:txBody>
          <a:bodyPr/>
          <a:lstStyle>
            <a:lvl1pPr>
              <a:defRPr/>
            </a:lvl1pPr>
          </a:lstStyle>
          <a:p>
            <a:fld id="{CA8186EE-0BDC-42C5-8F62-4021D08387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02510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A120507-E43D-4C04-9003-C60694F5EB0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AB14325-C99D-4311-ACBE-1AE713E3C7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314859"/>
      </p:ext>
    </p:extLst>
  </p:cSld>
  <p:clrMapOvr>
    <a:masterClrMapping/>
  </p:clrMapOvr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9" y="1851285"/>
            <a:ext cx="5175433" cy="195569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9" y="4047865"/>
            <a:ext cx="5175433" cy="195569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1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6BADB9-54C4-400D-84A4-89B84076BB5C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4D2A65-70E2-4D00-8171-DBC1B96EE91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1115568"/>
      </p:ext>
    </p:extLst>
  </p:cSld>
  <p:clrMapOvr>
    <a:masterClrMapping/>
  </p:clrMapOvr>
</p:sldLayout>
</file>

<file path=ppt/slideLayouts/slideLayout1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CAAFDA-8397-4CFD-8E4C-9468973DB14B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9855EAC-987D-4A61-A1C6-2062528A14F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1858433"/>
      </p:ext>
    </p:extLst>
  </p:cSld>
  <p:clrMapOvr>
    <a:masterClrMapping/>
  </p:clrMapOvr>
</p:sldLayout>
</file>

<file path=ppt/slideLayouts/slideLayout1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71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350" b="0" dirty="0" smtClean="0">
                <a:solidFill>
                  <a:srgbClr val="44546A"/>
                </a:solidFill>
              </a:rPr>
              <a:t>Образец</a:t>
            </a:r>
            <a:r>
              <a:rPr lang="ru-RU" sz="1350" dirty="0" smtClean="0">
                <a:solidFill>
                  <a:srgbClr val="44546A"/>
                </a:solidFill>
              </a:rPr>
              <a:t> </a:t>
            </a:r>
            <a:r>
              <a:rPr lang="ru-RU" sz="1350" b="0" dirty="0" smtClean="0">
                <a:solidFill>
                  <a:srgbClr val="44546A"/>
                </a:solidFill>
              </a:rPr>
              <a:t>подзаголовка</a:t>
            </a:r>
            <a:endParaRPr lang="ru-RU" sz="135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2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2" y="4544081"/>
            <a:ext cx="1572250" cy="1167175"/>
          </a:xfrm>
        </p:spPr>
        <p:txBody>
          <a:bodyPr/>
          <a:lstStyle>
            <a:lvl1pPr marL="0" indent="0" algn="ctr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2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81"/>
            <a:ext cx="1572250" cy="1167175"/>
          </a:xfrm>
        </p:spPr>
        <p:txBody>
          <a:bodyPr/>
          <a:lstStyle>
            <a:lvl1pPr marL="0" indent="0" algn="ctr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81"/>
            <a:ext cx="1572250" cy="1167175"/>
          </a:xfrm>
        </p:spPr>
        <p:txBody>
          <a:bodyPr/>
          <a:lstStyle>
            <a:lvl1pPr marL="0" indent="0" algn="ctr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81"/>
            <a:ext cx="1572250" cy="1167175"/>
          </a:xfrm>
        </p:spPr>
        <p:txBody>
          <a:bodyPr/>
          <a:lstStyle>
            <a:lvl1pPr marL="0" indent="0" algn="ctr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850D3CE-DBC1-4053-8179-C4552197FC9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0167A0-125C-46F8-8E63-1F256A2898C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1943597"/>
      </p:ext>
    </p:extLst>
  </p:cSld>
  <p:clrMapOvr>
    <a:masterClrMapping/>
  </p:clrMapOvr>
</p:sldLayout>
</file>

<file path=ppt/slideLayouts/slideLayout1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C53417-D216-475A-9B42-DD9A702DD7CA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E4604E0-BF6D-4C9E-A4C0-0243A544E0A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1267163"/>
      </p:ext>
    </p:extLst>
  </p:cSld>
  <p:clrMapOvr>
    <a:masterClrMapping/>
  </p:clrMapOvr>
</p:sldLayout>
</file>

<file path=ppt/slideLayouts/slideLayout1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3" y="2543219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0E3405-1E42-4F7C-A9DA-8773ABCC612F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8DFC4A-D52D-46CF-ADD7-8CCDFCCAFAA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0070536"/>
      </p:ext>
    </p:extLst>
  </p:cSld>
  <p:clrMapOvr>
    <a:masterClrMapping/>
  </p:clrMapOvr>
</p:sldLayout>
</file>

<file path=ppt/slideLayouts/slideLayout1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2" y="5411453"/>
            <a:ext cx="4228163" cy="824459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2" y="4639456"/>
            <a:ext cx="4228163" cy="637082"/>
          </a:xfrm>
        </p:spPr>
        <p:txBody>
          <a:bodyPr/>
          <a:lstStyle>
            <a:lvl1pPr algn="l">
              <a:defRPr sz="2025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6B0214-FAAA-4FA0-8EFF-2C26593326C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89F89B-A13C-443B-9075-70E840F373D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4164978"/>
      </p:ext>
    </p:extLst>
  </p:cSld>
  <p:clrMapOvr>
    <a:masterClrMapping/>
  </p:clrMapOvr>
</p:sldLayout>
</file>

<file path=ppt/slideLayouts/slideLayout1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025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5"/>
            <a:ext cx="3486150" cy="204615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9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9" y="4204744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252232-CAA6-439B-A665-3E89DF6E2B2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F7964E-6F8E-4DD7-8C05-E45AE219EAC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4675334"/>
      </p:ext>
    </p:extLst>
  </p:cSld>
  <p:clrMapOvr>
    <a:masterClrMapping/>
  </p:clrMapOvr>
</p:sldLayout>
</file>

<file path=ppt/slideLayouts/slideLayout1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41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BD2E36-2B07-451D-AFE1-3D45C9D1820F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E87CAE8-E1CC-4C34-9701-FC1DA34213C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064600"/>
      </p:ext>
    </p:extLst>
  </p:cSld>
  <p:clrMapOvr>
    <a:masterClrMapping/>
  </p:clrMapOvr>
</p:sldLayout>
</file>

<file path=ppt/slideLayouts/slideLayout1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3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5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125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125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CA1CA2E-13FB-49E4-BA94-FB108D6D655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6265684-6957-46B7-885D-10D0A710FE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5649761"/>
      </p:ext>
    </p:extLst>
  </p:cSld>
  <p:clrMapOvr>
    <a:masterClrMapping/>
  </p:clrMapOvr>
</p:sldLayout>
</file>

<file path=ppt/slideLayouts/slideLayout1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46FC2B-9E1E-491D-A236-6451EAE0490C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D4A154-2BA8-441C-B5CC-943BD36261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20300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E0D974-B088-44AF-802C-7BDE4EEFC7D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3244D0-3F55-4DF3-A7B3-5479086DB0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626933"/>
      </p:ext>
    </p:extLst>
  </p:cSld>
  <p:clrMapOvr>
    <a:masterClrMapping/>
  </p:clrMapOvr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40" y="1244186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C6E4488-B859-4039-AB57-5A7773E8D225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EFCE7A6-DB53-4C33-9424-E924C380D8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611408"/>
      </p:ext>
    </p:extLst>
  </p:cSld>
  <p:clrMapOvr>
    <a:masterClrMapping/>
  </p:clrMapOvr>
</p:sldLayout>
</file>

<file path=ppt/slideLayouts/slideLayout1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9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4"/>
            <a:ext cx="3829734" cy="3845213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DEAE58-1471-4FCF-B446-F2CEF6733090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F0501A-B207-4033-9AB0-811FE9AAB7C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1686539"/>
      </p:ext>
    </p:extLst>
  </p:cSld>
  <p:clrMapOvr>
    <a:masterClrMapping/>
  </p:clrMapOvr>
</p:sldLayout>
</file>

<file path=ppt/slideLayouts/slideLayout1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2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5C698E-6311-449C-AA96-FC5DC8574C85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E2F88F8-748E-47D5-8673-7429209567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7682946"/>
      </p:ext>
    </p:extLst>
  </p:cSld>
  <p:clrMapOvr>
    <a:masterClrMapping/>
  </p:clrMapOvr>
</p:sldLayout>
</file>

<file path=ppt/slideLayouts/slideLayout1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2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058041"/>
            <a:ext cx="2464165" cy="2170372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9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7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9" y="4058041"/>
            <a:ext cx="2464165" cy="2170372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6" y="4058041"/>
            <a:ext cx="2464165" cy="2170372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323CF6-819A-4DD1-B008-D5A686588A8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6250AB9-D69A-4D7E-841F-EE397F83E88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0971681"/>
      </p:ext>
    </p:extLst>
  </p:cSld>
  <p:clrMapOvr>
    <a:masterClrMapping/>
  </p:clrMapOvr>
</p:sldLayout>
</file>

<file path=ppt/slideLayouts/slideLayout1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9" y="1851285"/>
            <a:ext cx="5175433" cy="195569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9" y="4047865"/>
            <a:ext cx="5175433" cy="195569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1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035060-5E44-4494-AC8D-BD4EEFD2AFA5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EDCADE4-68A3-4138-A1D6-9F940C11056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244520"/>
      </p:ext>
    </p:extLst>
  </p:cSld>
  <p:clrMapOvr>
    <a:masterClrMapping/>
  </p:clrMapOvr>
</p:sldLayout>
</file>

<file path=ppt/slideLayouts/slideLayout1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9A3A33-5FF9-4D29-B8A0-C076B096E9F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6D13270-3123-4102-BB86-9F61A36A350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4379623"/>
      </p:ext>
    </p:extLst>
  </p:cSld>
  <p:clrMapOvr>
    <a:masterClrMapping/>
  </p:clrMapOvr>
</p:sldLayout>
</file>

<file path=ppt/slideLayouts/slideLayout1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71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350" b="0" dirty="0" smtClean="0">
                <a:solidFill>
                  <a:srgbClr val="44546A"/>
                </a:solidFill>
              </a:rPr>
              <a:t>Образец</a:t>
            </a:r>
            <a:r>
              <a:rPr lang="ru-RU" sz="1350" dirty="0" smtClean="0">
                <a:solidFill>
                  <a:srgbClr val="44546A"/>
                </a:solidFill>
              </a:rPr>
              <a:t> </a:t>
            </a:r>
            <a:r>
              <a:rPr lang="ru-RU" sz="1350" b="0" dirty="0" smtClean="0">
                <a:solidFill>
                  <a:srgbClr val="44546A"/>
                </a:solidFill>
              </a:rPr>
              <a:t>подзаголовка</a:t>
            </a:r>
            <a:endParaRPr lang="ru-RU" sz="135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2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2" y="4544081"/>
            <a:ext cx="1572250" cy="1167175"/>
          </a:xfrm>
        </p:spPr>
        <p:txBody>
          <a:bodyPr/>
          <a:lstStyle>
            <a:lvl1pPr marL="0" indent="0" algn="ctr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2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81"/>
            <a:ext cx="1572250" cy="1167175"/>
          </a:xfrm>
        </p:spPr>
        <p:txBody>
          <a:bodyPr/>
          <a:lstStyle>
            <a:lvl1pPr marL="0" indent="0" algn="ctr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81"/>
            <a:ext cx="1572250" cy="1167175"/>
          </a:xfrm>
        </p:spPr>
        <p:txBody>
          <a:bodyPr/>
          <a:lstStyle>
            <a:lvl1pPr marL="0" indent="0" algn="ctr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81"/>
            <a:ext cx="1572250" cy="1167175"/>
          </a:xfrm>
        </p:spPr>
        <p:txBody>
          <a:bodyPr/>
          <a:lstStyle>
            <a:lvl1pPr marL="0" indent="0" algn="ctr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228C11-DBC5-44F2-B343-755890EEB900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DE2620-6923-4017-A280-74881B8A745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0580789"/>
      </p:ext>
    </p:extLst>
  </p:cSld>
  <p:clrMapOvr>
    <a:masterClrMapping/>
  </p:clrMapOvr>
</p:sldLayout>
</file>

<file path=ppt/slideLayouts/slideLayout1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9EFCF0-2987-4ECF-A839-3AC867228F35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1DDE8D-1C4F-4608-9D99-110B5DE8D01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2381595"/>
      </p:ext>
    </p:extLst>
  </p:cSld>
  <p:clrMapOvr>
    <a:masterClrMapping/>
  </p:clrMapOvr>
</p:sldLayout>
</file>

<file path=ppt/slideLayouts/slideLayout1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3" y="2543219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B0A7D35-686F-4190-AD97-30AFA710589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F3D0BF-99C6-4C52-B8A7-88478EF6A58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868059"/>
      </p:ext>
    </p:extLst>
  </p:cSld>
  <p:clrMapOvr>
    <a:masterClrMapping/>
  </p:clrMapOvr>
</p:sldLayout>
</file>

<file path=ppt/slideLayouts/slideLayout1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2" y="5411453"/>
            <a:ext cx="4228163" cy="824459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2" y="4639456"/>
            <a:ext cx="4228163" cy="637082"/>
          </a:xfrm>
        </p:spPr>
        <p:txBody>
          <a:bodyPr/>
          <a:lstStyle>
            <a:lvl1pPr algn="l">
              <a:defRPr sz="2025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755D6D7-ED92-4DA1-9FAF-B98CDB5DE60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6627B2-F929-4315-AC5D-8C4793F7367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583619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364AB8-2B4D-4BBA-BD4A-73DBC353C627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25F194-7A46-4291-8F98-9A00E20943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806471"/>
      </p:ext>
    </p:extLst>
  </p:cSld>
  <p:clrMapOvr>
    <a:masterClrMapping/>
  </p:clrMapOvr>
</p:sldLayout>
</file>

<file path=ppt/slideLayouts/slideLayout1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025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5"/>
            <a:ext cx="3486150" cy="204615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9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9" y="4204744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FE5D5C-B019-41BA-A4E6-5443BB310885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377CF84-AA7F-47D8-8CAC-1D4A963E879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4258342"/>
      </p:ext>
    </p:extLst>
  </p:cSld>
  <p:clrMapOvr>
    <a:masterClrMapping/>
  </p:clrMapOvr>
</p:sldLayout>
</file>

<file path=ppt/slideLayouts/slideLayout1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41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F310A9-7C85-4DC6-AED8-60202EECBFE1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27F16E8-F939-45FE-A640-98183DE09E3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4834855"/>
      </p:ext>
    </p:extLst>
  </p:cSld>
  <p:clrMapOvr>
    <a:masterClrMapping/>
  </p:clrMapOvr>
</p:sldLayout>
</file>

<file path=ppt/slideLayouts/slideLayout1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про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88" b="0" spc="0" baseline="0">
                <a:solidFill>
                  <a:srgbClr val="216BA9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23280843"/>
      </p:ext>
    </p:extLst>
  </p:cSld>
  <p:clrMapOvr>
    <a:masterClrMapping/>
  </p:clrMapOvr>
</p:sldLayout>
</file>

<file path=ppt/slideLayouts/slideLayout1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820027"/>
      </p:ext>
    </p:extLst>
  </p:cSld>
  <p:clrMapOvr>
    <a:masterClrMapping/>
  </p:clrMapOvr>
</p:sldLayout>
</file>

<file path=ppt/slideLayouts/slideLayout1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9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9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282198"/>
      </p:ext>
    </p:extLst>
  </p:cSld>
  <p:clrMapOvr>
    <a:masterClrMapping/>
  </p:clrMapOvr>
</p:sldLayout>
</file>

<file path=ppt/slideLayouts/slideLayout1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1" y="2189189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2523402"/>
      </p:ext>
    </p:extLst>
  </p:cSld>
  <p:clrMapOvr>
    <a:masterClrMapping/>
  </p:clrMapOvr>
</p:sldLayout>
</file>

<file path=ppt/slideLayouts/slideLayout1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67407331"/>
      </p:ext>
    </p:extLst>
  </p:cSld>
  <p:clrMapOvr>
    <a:masterClrMapping/>
  </p:clrMapOvr>
</p:sldLayout>
</file>

<file path=ppt/slideLayouts/slideLayout1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6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7" y="1571616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7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3356597"/>
      </p:ext>
    </p:extLst>
  </p:cSld>
  <p:clrMapOvr>
    <a:masterClrMapping/>
  </p:clrMapOvr>
</p:sldLayout>
</file>

<file path=ppt/slideLayouts/slideLayout1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2" y="1571613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2" y="2500310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7832511"/>
      </p:ext>
    </p:extLst>
  </p:cSld>
  <p:clrMapOvr>
    <a:masterClrMapping/>
  </p:clrMapOvr>
</p:sldLayout>
</file>

<file path=ppt/slideLayouts/slideLayout1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5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186745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2B9D49-36E3-4CC1-A40E-7002A922B2D5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D19132-9595-483B-962F-8EE5EF0297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126913"/>
      </p:ext>
    </p:extLst>
  </p:cSld>
  <p:clrMapOvr>
    <a:masterClrMapping/>
  </p:clrMapOvr>
</p:sldLayout>
</file>

<file path=ppt/slideLayouts/slideLayout1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просто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88" b="0" spc="0" baseline="0">
                <a:solidFill>
                  <a:srgbClr val="216BA9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09295872"/>
      </p:ext>
    </p:extLst>
  </p:cSld>
  <p:clrMapOvr>
    <a:masterClrMapping/>
  </p:clrMapOvr>
</p:sldLayout>
</file>

<file path=ppt/slideLayouts/slideLayout1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935655"/>
      </p:ext>
    </p:extLst>
  </p:cSld>
  <p:clrMapOvr>
    <a:masterClrMapping/>
  </p:clrMapOvr>
</p:sldLayout>
</file>

<file path=ppt/slideLayouts/slideLayout1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9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9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5180302"/>
      </p:ext>
    </p:extLst>
  </p:cSld>
  <p:clrMapOvr>
    <a:masterClrMapping/>
  </p:clrMapOvr>
</p:sldLayout>
</file>

<file path=ppt/slideLayouts/slideLayout1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1" y="2189189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1509113"/>
      </p:ext>
    </p:extLst>
  </p:cSld>
  <p:clrMapOvr>
    <a:masterClrMapping/>
  </p:clrMapOvr>
</p:sldLayout>
</file>

<file path=ppt/slideLayouts/slideLayout1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2195144"/>
      </p:ext>
    </p:extLst>
  </p:cSld>
  <p:clrMapOvr>
    <a:masterClrMapping/>
  </p:clrMapOvr>
</p:sldLayout>
</file>

<file path=ppt/slideLayouts/slideLayout1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6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7" y="1571616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7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9931939"/>
      </p:ext>
    </p:extLst>
  </p:cSld>
  <p:clrMapOvr>
    <a:masterClrMapping/>
  </p:clrMapOvr>
</p:sldLayout>
</file>

<file path=ppt/slideLayouts/slideLayout1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2" y="1571613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2" y="2500310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9040283"/>
      </p:ext>
    </p:extLst>
  </p:cSld>
  <p:clrMapOvr>
    <a:masterClrMapping/>
  </p:clrMapOvr>
</p:sldLayout>
</file>

<file path=ppt/slideLayouts/slideLayout1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5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5829001"/>
      </p:ext>
    </p:extLst>
  </p:cSld>
  <p:clrMapOvr>
    <a:masterClrMapping/>
  </p:clrMapOvr>
</p:sldLayout>
</file>

<file path=ppt/slideLayouts/slideLayout1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просто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88" b="0" spc="0" baseline="0">
                <a:solidFill>
                  <a:srgbClr val="216BA9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91767385"/>
      </p:ext>
    </p:extLst>
  </p:cSld>
  <p:clrMapOvr>
    <a:masterClrMapping/>
  </p:clrMapOvr>
</p:sldLayout>
</file>

<file path=ppt/slideLayouts/slideLayout1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045442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7A175D4-0ADC-4E66-AD61-6EB47DC5D835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0D81B3E-8DA6-4771-B2CC-8FBEA1ECE5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431630"/>
      </p:ext>
    </p:extLst>
  </p:cSld>
  <p:clrMapOvr>
    <a:masterClrMapping/>
  </p:clrMapOvr>
</p:sldLayout>
</file>

<file path=ppt/slideLayouts/slideLayout1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9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9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1965613"/>
      </p:ext>
    </p:extLst>
  </p:cSld>
  <p:clrMapOvr>
    <a:masterClrMapping/>
  </p:clrMapOvr>
</p:sldLayout>
</file>

<file path=ppt/slideLayouts/slideLayout1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1" y="2189189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188419"/>
      </p:ext>
    </p:extLst>
  </p:cSld>
  <p:clrMapOvr>
    <a:masterClrMapping/>
  </p:clrMapOvr>
</p:sldLayout>
</file>

<file path=ppt/slideLayouts/slideLayout1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6116247"/>
      </p:ext>
    </p:extLst>
  </p:cSld>
  <p:clrMapOvr>
    <a:masterClrMapping/>
  </p:clrMapOvr>
</p:sldLayout>
</file>

<file path=ppt/slideLayouts/slideLayout1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6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7" y="1571616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7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4676949"/>
      </p:ext>
    </p:extLst>
  </p:cSld>
  <p:clrMapOvr>
    <a:masterClrMapping/>
  </p:clrMapOvr>
</p:sldLayout>
</file>

<file path=ppt/slideLayouts/slideLayout1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2" y="1571613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2" y="2500310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0613154"/>
      </p:ext>
    </p:extLst>
  </p:cSld>
  <p:clrMapOvr>
    <a:masterClrMapping/>
  </p:clrMapOvr>
</p:sldLayout>
</file>

<file path=ppt/slideLayouts/slideLayout1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5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8335"/>
      </p:ext>
    </p:extLst>
  </p:cSld>
  <p:clrMapOvr>
    <a:masterClrMapping/>
  </p:clrMapOvr>
</p:sldLayout>
</file>

<file path=ppt/slideLayouts/slideLayout1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88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88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88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49708211"/>
      </p:ext>
    </p:extLst>
  </p:cSld>
  <p:clrMapOvr>
    <a:masterClrMapping/>
  </p:clrMapOvr>
</p:sldLayout>
</file>

<file path=ppt/slideLayouts/slideLayout1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2ECC1E-BF88-4100-931A-2F991F77C633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AB501FA-F920-4075-9F1A-D1AD618EAE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690219"/>
      </p:ext>
    </p:extLst>
  </p:cSld>
  <p:clrMapOvr>
    <a:masterClrMapping/>
  </p:clrMapOvr>
</p:sldLayout>
</file>

<file path=ppt/slideLayouts/slideLayout1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79189B-2553-483A-B618-3CC8210A064A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FB037BF-4986-4948-83D3-707BB1B9A2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991548"/>
      </p:ext>
    </p:extLst>
  </p:cSld>
  <p:clrMapOvr>
    <a:masterClrMapping/>
  </p:clrMapOvr>
</p:sldLayout>
</file>

<file path=ppt/slideLayouts/slideLayout1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00F64F9-E667-4BD6-A1D1-4F39848EAD40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07F265-528A-49DA-937D-E01C9A7C05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51787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4439780"/>
      </p:ext>
    </p:extLst>
  </p:cSld>
  <p:clrMapOvr>
    <a:masterClrMapping/>
  </p:clrMapOvr>
</p:sldLayout>
</file>

<file path=ppt/slideLayouts/slideLayout1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CA4099-2F2D-4C8F-BFCE-8B14D84498AC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1D675A-0C73-4222-9745-66DE4972BF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483867"/>
      </p:ext>
    </p:extLst>
  </p:cSld>
  <p:clrMapOvr>
    <a:masterClrMapping/>
  </p:clrMapOvr>
</p:sldLayout>
</file>

<file path=ppt/slideLayouts/slideLayout1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956B0DD-9822-46DE-8D8F-2259A9B85634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26FB3A8-1995-4034-AC42-C3CBCF5887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456659"/>
      </p:ext>
    </p:extLst>
  </p:cSld>
  <p:clrMapOvr>
    <a:masterClrMapping/>
  </p:clrMapOvr>
</p:sldLayout>
</file>

<file path=ppt/slideLayouts/slideLayout1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96873820"/>
      </p:ext>
    </p:extLst>
  </p:cSld>
  <p:clrMapOvr>
    <a:masterClrMapping/>
  </p:clrMapOvr>
</p:sldLayout>
</file>

<file path=ppt/slideLayouts/slideLayout1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74B586F-08F1-4D76-ABEB-C126F156238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C0E255-8F9E-4353-B0D7-ED1E012B5DB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2951489"/>
      </p:ext>
    </p:extLst>
  </p:cSld>
  <p:clrMapOvr>
    <a:masterClrMapping/>
  </p:clrMapOvr>
</p:sldLayout>
</file>

<file path=ppt/slideLayouts/slideLayout1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367C63-935E-4592-B600-D2B30C75ECD9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0D22D7-ECCB-4CCB-B67C-AC61CD169F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021030"/>
      </p:ext>
    </p:extLst>
  </p:cSld>
  <p:clrMapOvr>
    <a:masterClrMapping/>
  </p:clrMapOvr>
</p:sldLayout>
</file>

<file path=ppt/slideLayouts/slideLayout1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0F9ED4C-E92B-4F9D-BBC6-56A6D763D568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881F162-4139-496A-8368-E7CBBA1F9D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268483"/>
      </p:ext>
    </p:extLst>
  </p:cSld>
  <p:clrMapOvr>
    <a:masterClrMapping/>
  </p:clrMapOvr>
</p:sldLayout>
</file>

<file path=ppt/slideLayouts/slideLayout1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9A0AC9-5095-4522-94D2-9DDCCAB772C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4DF1933-63AB-4EB1-A797-3A8082C31D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1037723"/>
      </p:ext>
    </p:extLst>
  </p:cSld>
  <p:clrMapOvr>
    <a:masterClrMapping/>
  </p:clrMapOvr>
</p:sldLayout>
</file>

<file path=ppt/slideLayouts/slideLayout1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726D0C-26AA-4CA7-B913-9AD156B5E02F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D7D12CC-EA41-4FEF-9577-342792C3F02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406659"/>
      </p:ext>
    </p:extLst>
  </p:cSld>
  <p:clrMapOvr>
    <a:masterClrMapping/>
  </p:clrMapOvr>
</p:sldLayout>
</file>

<file path=ppt/slideLayouts/slideLayout1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BD8559-EE33-423B-94A1-A09A8690D4C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C9982A9-5045-4B77-9F0C-10395AB3A1F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1468201"/>
      </p:ext>
    </p:extLst>
  </p:cSld>
  <p:clrMapOvr>
    <a:masterClrMapping/>
  </p:clrMapOvr>
</p:sldLayout>
</file>

<file path=ppt/slideLayouts/slideLayout1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C2B27A7-AAD0-4DFF-A8BF-42DCCBE9BB2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1C0B5F-DF78-48D8-9AAE-613006EBA04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432742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FBBB4C-DB8B-4746-8D6C-43C32594630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CC1564-4D6B-4DD6-A540-E7761C22171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6651985"/>
      </p:ext>
    </p:extLst>
  </p:cSld>
  <p:clrMapOvr>
    <a:masterClrMapping/>
  </p:clrMapOvr>
</p:sldLayout>
</file>

<file path=ppt/slideLayouts/slideLayout1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9A428D-C6BB-4863-A931-E0FED68553CA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335853-251C-4820-A263-89E262B4C22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5332107"/>
      </p:ext>
    </p:extLst>
  </p:cSld>
  <p:clrMapOvr>
    <a:masterClrMapping/>
  </p:clrMapOvr>
</p:sldLayout>
</file>

<file path=ppt/slideLayouts/slideLayout1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581CEF7-FCE5-4BA5-A24A-93EBE8143A7A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B6941B-19C0-44EC-903F-97B25F18D3B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0970223"/>
      </p:ext>
    </p:extLst>
  </p:cSld>
  <p:clrMapOvr>
    <a:masterClrMapping/>
  </p:clrMapOvr>
</p:sldLayout>
</file>

<file path=ppt/slideLayouts/slideLayout1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04F7B2-E18D-4586-ACAB-F7C51CDDB0C4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21615E4-38A2-4B5E-90CC-F87632F2E3B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4999751"/>
      </p:ext>
    </p:extLst>
  </p:cSld>
  <p:clrMapOvr>
    <a:masterClrMapping/>
  </p:clrMapOvr>
</p:sldLayout>
</file>

<file path=ppt/slideLayouts/slideLayout1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3F39F58-F72F-4051-B7D8-DF6C74F9AF93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5A4A4CE-1A96-4651-A279-EFBC946837C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5833722"/>
      </p:ext>
    </p:extLst>
  </p:cSld>
  <p:clrMapOvr>
    <a:masterClrMapping/>
  </p:clrMapOvr>
</p:sldLayout>
</file>

<file path=ppt/slideLayouts/slideLayout1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7610A4E-C250-4EFB-8DA9-B55B008CD13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0530FC3-F280-417A-92E2-C0A14A2134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7830854"/>
      </p:ext>
    </p:extLst>
  </p:cSld>
  <p:clrMapOvr>
    <a:masterClrMapping/>
  </p:clrMapOvr>
</p:sldLayout>
</file>

<file path=ppt/slideLayouts/slideLayout1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CB920A7-F66A-4C5C-9CBB-3F0D433AC88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46B253F-A81D-4ED9-A94A-96B0CD9024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276198"/>
      </p:ext>
    </p:extLst>
  </p:cSld>
  <p:clrMapOvr>
    <a:masterClrMapping/>
  </p:clrMapOvr>
</p:sldLayout>
</file>

<file path=ppt/slideLayouts/slideLayout1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8467FE-09C5-475F-85BC-96218917ED8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A84239B-A7DF-423E-BA9D-EF71976FEF4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0914528"/>
      </p:ext>
    </p:extLst>
  </p:cSld>
  <p:clrMapOvr>
    <a:masterClrMapping/>
  </p:clrMapOvr>
</p:sldLayout>
</file>

<file path=ppt/slideLayouts/slideLayout1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>
          <a:xfrm>
            <a:off x="463550" y="6505575"/>
            <a:ext cx="2208213" cy="215900"/>
          </a:xfrm>
        </p:spPr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16E753-D983-4E7F-94EC-50FD5018C5A0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510338" y="6505575"/>
            <a:ext cx="2184400" cy="215900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87C0D05-0A8A-4083-86E7-C0F6ACA5F00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0451796"/>
      </p:ext>
    </p:extLst>
  </p:cSld>
  <p:clrMapOvr>
    <a:masterClrMapping/>
  </p:clrMapOvr>
</p:sldLayout>
</file>

<file path=ppt/slideLayouts/slideLayout1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2A994F3-AE76-4FD0-AA7F-9D147FC720D4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9618C7-E9ED-4703-A510-AB58405D99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171801"/>
      </p:ext>
    </p:extLst>
  </p:cSld>
  <p:clrMapOvr>
    <a:masterClrMapping/>
  </p:clrMapOvr>
</p:sldLayout>
</file>

<file path=ppt/slideLayouts/slideLayout1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10BA99-94F7-4E39-B328-2A825A992E89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9AF3817-856F-431F-953E-58976A821A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46307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918EC7-3F5A-4D2E-824A-5FF79A6155BA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9BE3F67-957B-42EF-A80B-82278B46C6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46926"/>
      </p:ext>
    </p:extLst>
  </p:cSld>
  <p:clrMapOvr>
    <a:masterClrMapping/>
  </p:clrMapOvr>
</p:sldLayout>
</file>

<file path=ppt/slideLayouts/slideLayout1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F9B1F59-78A0-4E2B-B8CE-46C848B4A77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40ED7E-0AE1-4316-9153-9341055B95B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6391733"/>
      </p:ext>
    </p:extLst>
  </p:cSld>
  <p:clrMapOvr>
    <a:masterClrMapping/>
  </p:clrMapOvr>
</p:sldLayout>
</file>

<file path=ppt/slideLayouts/slideLayout1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B370A-5183-43A1-A004-38A09EBB96E1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3D8866-02CE-4910-A269-50FDEF677FA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9354838"/>
      </p:ext>
    </p:extLst>
  </p:cSld>
  <p:clrMapOvr>
    <a:masterClrMapping/>
  </p:clrMapOvr>
</p:sldLayout>
</file>

<file path=ppt/slideLayouts/slideLayout1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13D5AB-8905-4B78-B369-267B3AF164C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C63C56D-009A-41A5-AEF5-227F1A9FE12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7422181"/>
      </p:ext>
    </p:extLst>
  </p:cSld>
  <p:clrMapOvr>
    <a:masterClrMapping/>
  </p:clrMapOvr>
</p:sldLayout>
</file>

<file path=ppt/slideLayouts/slideLayout1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EAC7A4-8FED-4EB4-ABC5-F879FF8074E7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186CB3-B891-404F-8A67-69994BF3E06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7288953"/>
      </p:ext>
    </p:extLst>
  </p:cSld>
  <p:clrMapOvr>
    <a:masterClrMapping/>
  </p:clrMapOvr>
</p:sldLayout>
</file>

<file path=ppt/slideLayouts/slideLayout1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23DCE1D-62CC-4327-9F3E-CB5F17B04595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38EC878-44D7-4A84-BD86-38F1F1633EF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499225"/>
      </p:ext>
    </p:extLst>
  </p:cSld>
  <p:clrMapOvr>
    <a:masterClrMapping/>
  </p:clrMapOvr>
</p:sldLayout>
</file>

<file path=ppt/slideLayouts/slideLayout1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CE6D6B6-5184-4B78-972A-04123E8A9CF7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83C8A1-223C-482C-AC98-82D7E93BDF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3929037"/>
      </p:ext>
    </p:extLst>
  </p:cSld>
  <p:clrMapOvr>
    <a:masterClrMapping/>
  </p:clrMapOvr>
</p:sldLayout>
</file>

<file path=ppt/slideLayouts/slideLayout1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8AF83CD-EE58-40F5-9E4D-022E498EFC8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97F5E7-2AF2-46EB-9532-1DBD8E00E7B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3505900"/>
      </p:ext>
    </p:extLst>
  </p:cSld>
  <p:clrMapOvr>
    <a:masterClrMapping/>
  </p:clrMapOvr>
</p:sldLayout>
</file>

<file path=ppt/slideLayouts/slideLayout1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D2465BF-F12C-407B-8D3D-581CC3C3F45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5681AC-0DC3-4D31-970E-5DC5E696471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7902429"/>
      </p:ext>
    </p:extLst>
  </p:cSld>
  <p:clrMapOvr>
    <a:masterClrMapping/>
  </p:clrMapOvr>
</p:sldLayout>
</file>

<file path=ppt/slideLayouts/slideLayout1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>
            <a:normAutofit/>
          </a:bodyPr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916EFFC-078A-4D01-AACE-28492599E1C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BF63CDC-4F79-44A2-A836-803BDC591E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6743210"/>
      </p:ext>
    </p:extLst>
  </p:cSld>
  <p:clrMapOvr>
    <a:masterClrMapping/>
  </p:clrMapOvr>
</p:sldLayout>
</file>

<file path=ppt/slideLayouts/slideLayout1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>
            <a:normAutofit/>
          </a:bodyPr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FD8827-1627-4B4C-8D45-DC3D65C03C0D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23E4AC9-CD53-4282-A60A-6A9C9E1BAB4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351074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C51FE14-D94C-4F03-8AC1-487ED19C6997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AE3DFE-0938-41F7-B075-E29D506C22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275300"/>
      </p:ext>
    </p:extLst>
  </p:cSld>
  <p:clrMapOvr>
    <a:masterClrMapping/>
  </p:clrMapOvr>
</p:sldLayout>
</file>

<file path=ppt/slideLayouts/slideLayout1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42E4FF-1CFE-4C8B-B14E-2453A189F2B5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576530D-55A3-4192-8E97-79AE2CCC478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9918425"/>
      </p:ext>
    </p:extLst>
  </p:cSld>
  <p:clrMapOvr>
    <a:masterClrMapping/>
  </p:clrMapOvr>
</p:sldLayout>
</file>

<file path=ppt/slideLayouts/slideLayout1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75830959"/>
      </p:ext>
    </p:extLst>
  </p:cSld>
  <p:clrMapOvr>
    <a:masterClrMapping/>
  </p:clrMapOvr>
</p:sldLayout>
</file>

<file path=ppt/slideLayouts/slideLayout1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E64456-26E1-4C8D-A53C-19B1C0FCD59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F8EA1EA-DF56-4045-8522-E3806193930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1449596"/>
      </p:ext>
    </p:extLst>
  </p:cSld>
  <p:clrMapOvr>
    <a:masterClrMapping/>
  </p:clrMapOvr>
</p:sldLayout>
</file>

<file path=ppt/slideLayouts/slideLayout1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4082F16-04BF-4AE0-8FB6-87CB62BFBB4A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AB58F4-87C8-4138-9042-1271AF592A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780481"/>
      </p:ext>
    </p:extLst>
  </p:cSld>
  <p:clrMapOvr>
    <a:masterClrMapping/>
  </p:clrMapOvr>
</p:sldLayout>
</file>

<file path=ppt/slideLayouts/slideLayout1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C1DD7EB-E5E4-42A4-BA7A-9C024D695236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14D743-18A6-468C-904F-F9DC1D0D9E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761163"/>
      </p:ext>
    </p:extLst>
  </p:cSld>
  <p:clrMapOvr>
    <a:masterClrMapping/>
  </p:clrMapOvr>
</p:sldLayout>
</file>

<file path=ppt/slideLayouts/slideLayout1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26EC12-1A26-4A50-850E-230A763169E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8736CB3-0B73-4767-B4F5-24CA564BC10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9938715"/>
      </p:ext>
    </p:extLst>
  </p:cSld>
  <p:clrMapOvr>
    <a:masterClrMapping/>
  </p:clrMapOvr>
</p:sldLayout>
</file>

<file path=ppt/slideLayouts/slideLayout1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BBC457-8B16-4C2D-9ACE-888B7E8BFF83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DD424D8-5346-4AB6-AF6A-8A3C23C34DF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9311471"/>
      </p:ext>
    </p:extLst>
  </p:cSld>
  <p:clrMapOvr>
    <a:masterClrMapping/>
  </p:clrMapOvr>
</p:sldLayout>
</file>

<file path=ppt/slideLayouts/slideLayout1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F0003B-16DB-4990-A30C-9E7C7AF647BC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51C32C-D1DD-447F-960C-4E6B163832D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5191475"/>
      </p:ext>
    </p:extLst>
  </p:cSld>
  <p:clrMapOvr>
    <a:masterClrMapping/>
  </p:clrMapOvr>
</p:sldLayout>
</file>

<file path=ppt/slideLayouts/slideLayout1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6178DB4-E490-493B-AB4F-826E7B8330A0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4AFAD79-92D7-4AEA-8F13-428F602ECEC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3698072"/>
      </p:ext>
    </p:extLst>
  </p:cSld>
  <p:clrMapOvr>
    <a:masterClrMapping/>
  </p:clrMapOvr>
</p:sldLayout>
</file>

<file path=ppt/slideLayouts/slideLayout1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5085D4-E87C-414C-83BB-89D57F18759B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D8E6BC-DCA1-4FFE-A19C-3B2B169A17D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937261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47191C-7563-4F00-BB9B-66E12477304E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A28234-CE05-4C35-B9DF-C19FB69C92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5007528"/>
      </p:ext>
    </p:extLst>
  </p:cSld>
  <p:clrMapOvr>
    <a:masterClrMapping/>
  </p:clrMapOvr>
</p:sldLayout>
</file>

<file path=ppt/slideLayouts/slideLayout1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981F74E-8383-40A8-90F3-23F14F9F1C8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41FE34-1680-4C47-A854-DCB7DE11BA9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0317067"/>
      </p:ext>
    </p:extLst>
  </p:cSld>
  <p:clrMapOvr>
    <a:masterClrMapping/>
  </p:clrMapOvr>
</p:sldLayout>
</file>

<file path=ppt/slideLayouts/slideLayout1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AF8FFA-5AFC-443E-B869-E11DBA1536DF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2A445E7-C551-4E83-9918-8ADD4A44CDF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4482193"/>
      </p:ext>
    </p:extLst>
  </p:cSld>
  <p:clrMapOvr>
    <a:masterClrMapping/>
  </p:clrMapOvr>
</p:sldLayout>
</file>

<file path=ppt/slideLayouts/slideLayout1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378199-E217-4F8B-8EFD-1B00C6A8A50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E949A-3A31-4D6D-BBB9-CE0F78FF1D8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6586467"/>
      </p:ext>
    </p:extLst>
  </p:cSld>
  <p:clrMapOvr>
    <a:masterClrMapping/>
  </p:clrMapOvr>
</p:sldLayout>
</file>

<file path=ppt/slideLayouts/slideLayout1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75B291-BE5C-46E9-8651-AE429260AC07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51C3633-CB08-46C2-ACF9-B3722A0B631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2484490"/>
      </p:ext>
    </p:extLst>
  </p:cSld>
  <p:clrMapOvr>
    <a:masterClrMapping/>
  </p:clrMapOvr>
</p:sldLayout>
</file>

<file path=ppt/slideLayouts/slideLayout1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02551F-AF33-492B-81CE-E31F24D945B5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63FB3B-74BF-463B-B27A-74DBA615B89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1452119"/>
      </p:ext>
    </p:extLst>
  </p:cSld>
  <p:clrMapOvr>
    <a:masterClrMapping/>
  </p:clrMapOvr>
</p:sldLayout>
</file>

<file path=ppt/slideLayouts/slideLayout1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47ACCF-F8C9-4A02-92E4-D7CA76A4A9DA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8BE849-D39F-4621-AA2A-35F30DDD99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0836122"/>
      </p:ext>
    </p:extLst>
  </p:cSld>
  <p:clrMapOvr>
    <a:masterClrMapping/>
  </p:clrMapOvr>
</p:sldLayout>
</file>

<file path=ppt/slideLayouts/slideLayout1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03732884"/>
      </p:ext>
    </p:extLst>
  </p:cSld>
  <p:clrMapOvr>
    <a:masterClrMapping/>
  </p:clrMapOvr>
</p:sldLayout>
</file>

<file path=ppt/slideLayouts/slideLayout1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49485E-F0E8-4A88-B112-6DD8B56FCAC7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44244C-536E-4724-92E1-0FEB375764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739531"/>
      </p:ext>
    </p:extLst>
  </p:cSld>
  <p:clrMapOvr>
    <a:masterClrMapping/>
  </p:clrMapOvr>
</p:sldLayout>
</file>

<file path=ppt/slideLayouts/slideLayout1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BBAA9F5-DAAD-4B2D-8E53-1AF92F8B19BB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A165F5C-7439-4C71-AC3A-1A5AA3E1BD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657258"/>
      </p:ext>
    </p:extLst>
  </p:cSld>
  <p:clrMapOvr>
    <a:masterClrMapping/>
  </p:clrMapOvr>
</p:sldLayout>
</file>

<file path=ppt/slideLayouts/slideLayout1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12306C5-B4CE-48F4-B054-E6183ADCF0C1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0934CE-C69C-431B-9BD8-5C6A5B98DD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390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44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2"/>
            <a:ext cx="7886700" cy="8974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1CAB82C-0DC5-4BFB-B50C-B9F26E131727}" type="datetime1">
              <a:rPr lang="ru-RU" smtClean="0"/>
              <a:t>20.04.2018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C521F6B-DF23-4AEB-95D3-124D91A82F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6144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AFCA9D5-9B24-494E-A1EF-BE31AF747AF1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0A2529-09A1-4766-921E-754A16D6649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5332878"/>
      </p:ext>
    </p:extLst>
  </p:cSld>
  <p:clrMapOvr>
    <a:masterClrMapping/>
  </p:clrMapOvr>
</p:sldLayout>
</file>

<file path=ppt/slideLayouts/slideLayout1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EC6E9F2-4311-4FD4-8AB9-64D471324A62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A66E737-AC46-4768-8D71-5FED550F29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233938"/>
      </p:ext>
    </p:extLst>
  </p:cSld>
  <p:clrMapOvr>
    <a:masterClrMapping/>
  </p:clrMapOvr>
</p:sldLayout>
</file>

<file path=ppt/slideLayouts/slideLayout1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5648A70-5718-407A-A827-7E35714A5E94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6CDA00-C172-4E67-9828-B33D015E10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125567"/>
      </p:ext>
    </p:extLst>
  </p:cSld>
  <p:clrMapOvr>
    <a:masterClrMapping/>
  </p:clrMapOvr>
</p:sldLayout>
</file>

<file path=ppt/slideLayouts/slideLayout1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61395900"/>
      </p:ext>
    </p:extLst>
  </p:cSld>
  <p:clrMapOvr>
    <a:masterClrMapping/>
  </p:clrMapOvr>
</p:sldLayout>
</file>

<file path=ppt/slideLayouts/slideLayout1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715785679"/>
      </p:ext>
    </p:extLst>
  </p:cSld>
  <p:clrMapOvr>
    <a:masterClrMapping/>
  </p:clrMapOvr>
</p:sldLayout>
</file>

<file path=ppt/slideLayouts/slideLayout1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1B6201-78FC-4E15-BBF2-C289D4F3899D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8CA056-E7D7-4215-B42E-28E8971E34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953134"/>
      </p:ext>
    </p:extLst>
  </p:cSld>
  <p:clrMapOvr>
    <a:masterClrMapping/>
  </p:clrMapOvr>
</p:sldLayout>
</file>

<file path=ppt/slideLayouts/slideLayout1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625FE0-C966-4845-8018-AE0A98415C63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82CAA6-8525-4842-8549-1B085975AB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643652"/>
      </p:ext>
    </p:extLst>
  </p:cSld>
  <p:clrMapOvr>
    <a:masterClrMapping/>
  </p:clrMapOvr>
</p:sldLayout>
</file>

<file path=ppt/slideLayouts/slideLayout1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78BFFFC-35FC-48DD-8645-67DD57D0A52A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814AA0-6A3D-46A1-AF79-F960A1360E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709446"/>
      </p:ext>
    </p:extLst>
  </p:cSld>
  <p:clrMapOvr>
    <a:masterClrMapping/>
  </p:clrMapOvr>
</p:sldLayout>
</file>

<file path=ppt/slideLayouts/slideLayout1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C8EDCA-DD41-4112-A517-A4C0FBE0DC12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3783D3-C836-4802-A169-743A02617F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988702"/>
      </p:ext>
    </p:extLst>
  </p:cSld>
  <p:clrMapOvr>
    <a:masterClrMapping/>
  </p:clrMapOvr>
</p:sldLayout>
</file>

<file path=ppt/slideLayouts/slideLayout1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5C39AA2-67E0-45B4-8651-D70C93A3DF25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48B8448-2B19-41B0-A6BC-3E4B6A4933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388784"/>
      </p:ext>
    </p:extLst>
  </p:cSld>
  <p:clrMapOvr>
    <a:masterClrMapping/>
  </p:clrMapOvr>
</p:sldLayout>
</file>

<file path=ppt/slideLayouts/slideLayout1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18822905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9A3E5E6-7938-4E97-BD63-533FB95B91F5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CD17EE5-09C0-4A28-A9AF-9EA37926521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4998088"/>
      </p:ext>
    </p:extLst>
  </p:cSld>
  <p:clrMapOvr>
    <a:masterClrMapping/>
  </p:clrMapOvr>
</p:sldLayout>
</file>

<file path=ppt/slideLayouts/slideLayout1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F4782A-35EC-4F08-9EF9-16965C502DD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E0C7E0-A3E2-4918-9CA8-186AB2F58D2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3018071"/>
      </p:ext>
    </p:extLst>
  </p:cSld>
  <p:clrMapOvr>
    <a:masterClrMapping/>
  </p:clrMapOvr>
</p:sldLayout>
</file>

<file path=ppt/slideLayouts/slideLayout1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3D3450-A1DA-4B0C-B086-9B7112AD45DB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2CE9F88-B540-4ABE-B867-BCE8806B8E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297452"/>
      </p:ext>
    </p:extLst>
  </p:cSld>
  <p:clrMapOvr>
    <a:masterClrMapping/>
  </p:clrMapOvr>
</p:sldLayout>
</file>

<file path=ppt/slideLayouts/slideLayout1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8A643F-BA58-429F-A1A2-27A4A144FE4E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09E3996-48D1-4270-BF20-16DF80863E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079029"/>
      </p:ext>
    </p:extLst>
  </p:cSld>
  <p:clrMapOvr>
    <a:masterClrMapping/>
  </p:clrMapOvr>
</p:sldLayout>
</file>

<file path=ppt/slideLayouts/slideLayout1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6D7A60-715F-4479-A922-454103016AB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796C7B0-2B62-44DE-BEF1-5A540AD50B6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2845594"/>
      </p:ext>
    </p:extLst>
  </p:cSld>
  <p:clrMapOvr>
    <a:masterClrMapping/>
  </p:clrMapOvr>
</p:sldLayout>
</file>

<file path=ppt/slideLayouts/slideLayout1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782CE3D-5234-4F23-8AB1-6B71777BC4A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CF27D3-EB45-46FE-82DD-A65A4154552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9858925"/>
      </p:ext>
    </p:extLst>
  </p:cSld>
  <p:clrMapOvr>
    <a:masterClrMapping/>
  </p:clrMapOvr>
</p:sldLayout>
</file>

<file path=ppt/slideLayouts/slideLayout1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8FB3DA-1D92-4B3E-9103-B7A18879D3C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AEB4856-F635-4C01-A5AD-16257038949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1944388"/>
      </p:ext>
    </p:extLst>
  </p:cSld>
  <p:clrMapOvr>
    <a:masterClrMapping/>
  </p:clrMapOvr>
</p:sldLayout>
</file>

<file path=ppt/slideLayouts/slideLayout1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E1E744-CD42-4111-8EB4-CDDD9B368E3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C36EEA-ECEF-4BE1-BA54-C22886FDC7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0592835"/>
      </p:ext>
    </p:extLst>
  </p:cSld>
  <p:clrMapOvr>
    <a:masterClrMapping/>
  </p:clrMapOvr>
</p:sldLayout>
</file>

<file path=ppt/slideLayouts/slideLayout1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25AF4F-838E-4641-B9A8-8719DF0026AC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21A40F-FB3A-4955-AFE9-6D03D4534BC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2054920"/>
      </p:ext>
    </p:extLst>
  </p:cSld>
  <p:clrMapOvr>
    <a:masterClrMapping/>
  </p:clrMapOvr>
</p:sldLayout>
</file>

<file path=ppt/slideLayouts/slideLayout1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02D14B-6E78-46CA-9298-1465AB28A13C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2B6DD2-EFB8-4F7C-89F0-7408542A59B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8320390"/>
      </p:ext>
    </p:extLst>
  </p:cSld>
  <p:clrMapOvr>
    <a:masterClrMapping/>
  </p:clrMapOvr>
</p:sldLayout>
</file>

<file path=ppt/slideLayouts/slideLayout1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44D15F-8E7E-4A1A-A825-923172C206E1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2E494-55AE-4B48-A628-F7FE5F049D1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711308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16E1B02-EFF2-4712-AD4E-9372391C3CFA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8CA711-2490-449E-96D8-9D231926716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139096"/>
      </p:ext>
    </p:extLst>
  </p:cSld>
  <p:clrMapOvr>
    <a:masterClrMapping/>
  </p:clrMapOvr>
</p:sldLayout>
</file>

<file path=ppt/slideLayouts/slideLayout1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2E1D2D-9531-499A-B9FF-98E95595542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9156BFD-C97B-41A1-B0E6-41FDFABBCF7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8923107"/>
      </p:ext>
    </p:extLst>
  </p:cSld>
  <p:clrMapOvr>
    <a:masterClrMapping/>
  </p:clrMapOvr>
</p:sldLayout>
</file>

<file path=ppt/slideLayouts/slideLayout1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0B4530-BD38-421A-9800-6AD39320613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C35847-960A-4E05-A837-9336718E776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3124684"/>
      </p:ext>
    </p:extLst>
  </p:cSld>
  <p:clrMapOvr>
    <a:masterClrMapping/>
  </p:clrMapOvr>
</p:sldLayout>
</file>

<file path=ppt/slideLayouts/slideLayout1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B40773-8199-454A-B23D-B8DF96937B2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BE56CE6-B442-4E4A-A312-65018A3B05D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5353586"/>
      </p:ext>
    </p:extLst>
  </p:cSld>
  <p:clrMapOvr>
    <a:masterClrMapping/>
  </p:clrMapOvr>
</p:sldLayout>
</file>

<file path=ppt/slideLayouts/slideLayout1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7FAD78B-4AD3-4E0F-889F-5D479FD108FF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3EE5D3-4D75-4E30-95DC-7141B942BE4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9632526"/>
      </p:ext>
    </p:extLst>
  </p:cSld>
  <p:clrMapOvr>
    <a:masterClrMapping/>
  </p:clrMapOvr>
</p:sldLayout>
</file>

<file path=ppt/slideLayouts/slideLayout1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A789D3D-2133-41F9-BC11-985C62811D2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64AADE5-DB69-44CE-8503-62DB88F9B60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1543242"/>
      </p:ext>
    </p:extLst>
  </p:cSld>
  <p:clrMapOvr>
    <a:masterClrMapping/>
  </p:clrMapOvr>
</p:sldLayout>
</file>

<file path=ppt/slideLayouts/slideLayout1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70A25B-B1F4-4955-BC4A-B7A0C3EADAF8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7F453F7-7AEC-4492-8CFC-2A73E96E43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458600"/>
      </p:ext>
    </p:extLst>
  </p:cSld>
  <p:clrMapOvr>
    <a:masterClrMapping/>
  </p:clrMapOvr>
</p:sldLayout>
</file>

<file path=ppt/slideLayouts/slideLayout1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8620517-15EC-4F34-A62C-31D16A58F518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4F1632-CEE9-4F78-B04B-08BA0A78AF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691554"/>
      </p:ext>
    </p:extLst>
  </p:cSld>
  <p:clrMapOvr>
    <a:masterClrMapping/>
  </p:clrMapOvr>
</p:sldLayout>
</file>

<file path=ppt/slideLayouts/slideLayout1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73B068-DF7F-4B82-94CE-758F9945E700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3804E37-AA36-43CD-AC28-299BD15BFD9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7632371"/>
      </p:ext>
    </p:extLst>
  </p:cSld>
  <p:clrMapOvr>
    <a:masterClrMapping/>
  </p:clrMapOvr>
</p:sldLayout>
</file>

<file path=ppt/slideLayouts/slideLayout1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F343C3C-9027-4449-A137-387315A60C57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D9EEC2-952B-42D8-9FF0-1EAF89B3CE3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498542"/>
      </p:ext>
    </p:extLst>
  </p:cSld>
  <p:clrMapOvr>
    <a:masterClrMapping/>
  </p:clrMapOvr>
</p:sldLayout>
</file>

<file path=ppt/slideLayouts/slideLayout1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694DBC4-466D-433A-878F-441542B2112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094D10-759C-4F12-A1BA-BF171B2F8B0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779897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FCF0FA-EA58-450E-8BB7-88A63D0EA8E7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F2B6C1C-6CFB-4EF2-AE95-D97AE093CB4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4915570"/>
      </p:ext>
    </p:extLst>
  </p:cSld>
  <p:clrMapOvr>
    <a:masterClrMapping/>
  </p:clrMapOvr>
</p:sldLayout>
</file>

<file path=ppt/slideLayouts/slideLayout1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6BADB9-54C4-400D-84A4-89B84076BB5C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C29ED20-2E00-4478-8088-10A92EC2C5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9682198"/>
      </p:ext>
    </p:extLst>
  </p:cSld>
  <p:clrMapOvr>
    <a:masterClrMapping/>
  </p:clrMapOvr>
</p:sldLayout>
</file>

<file path=ppt/slideLayouts/slideLayout1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CAAFDA-8397-4CFD-8E4C-9468973DB14B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54ABAF-42A8-4F60-9A19-E991F7CD17C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7915044"/>
      </p:ext>
    </p:extLst>
  </p:cSld>
  <p:clrMapOvr>
    <a:masterClrMapping/>
  </p:clrMapOvr>
</p:sldLayout>
</file>

<file path=ppt/slideLayouts/slideLayout1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850D3CE-DBC1-4053-8179-C4552197FC9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706DC64-EC41-4860-A1CD-BD5EA1CBB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1731035"/>
      </p:ext>
    </p:extLst>
  </p:cSld>
  <p:clrMapOvr>
    <a:masterClrMapping/>
  </p:clrMapOvr>
</p:sldLayout>
</file>

<file path=ppt/slideLayouts/slideLayout1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C53417-D216-475A-9B42-DD9A702DD7CA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59155F2-B07E-4C6C-8D82-BB89816D289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6062591"/>
      </p:ext>
    </p:extLst>
  </p:cSld>
  <p:clrMapOvr>
    <a:masterClrMapping/>
  </p:clrMapOvr>
</p:sldLayout>
</file>

<file path=ppt/slideLayouts/slideLayout1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0E3405-1E42-4F7C-A9DA-8773ABCC612F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7D795A-4A9E-4DDB-98FF-FB3910F3817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0987961"/>
      </p:ext>
    </p:extLst>
  </p:cSld>
  <p:clrMapOvr>
    <a:masterClrMapping/>
  </p:clrMapOvr>
</p:sldLayout>
</file>

<file path=ppt/slideLayouts/slideLayout1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6B0214-FAAA-4FA0-8EFF-2C26593326C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C265836-8378-4775-A09D-2429243401B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0626696"/>
      </p:ext>
    </p:extLst>
  </p:cSld>
  <p:clrMapOvr>
    <a:masterClrMapping/>
  </p:clrMapOvr>
</p:sldLayout>
</file>

<file path=ppt/slideLayouts/slideLayout1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252232-CAA6-439B-A665-3E89DF6E2B2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02A16A5-9D1A-44E1-960A-005CDCCF02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8385525"/>
      </p:ext>
    </p:extLst>
  </p:cSld>
  <p:clrMapOvr>
    <a:masterClrMapping/>
  </p:clrMapOvr>
</p:sldLayout>
</file>

<file path=ppt/slideLayouts/slideLayout1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BD2E36-2B07-451D-AFE1-3D45C9D1820F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7F828AD-6BBE-4CBD-A22D-A2243E828C8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5635358"/>
      </p:ext>
    </p:extLst>
  </p:cSld>
  <p:clrMapOvr>
    <a:masterClrMapping/>
  </p:clrMapOvr>
</p:sldLayout>
</file>

<file path=ppt/slideLayouts/slideLayout1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CA1CA2E-13FB-49E4-BA94-FB108D6D655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2FCFAA7-8E7D-45CE-9B63-F5123578B19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3808712"/>
      </p:ext>
    </p:extLst>
  </p:cSld>
  <p:clrMapOvr>
    <a:masterClrMapping/>
  </p:clrMapOvr>
</p:sldLayout>
</file>

<file path=ppt/slideLayouts/slideLayout1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46FC2B-9E1E-491D-A236-6451EAE0490C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6EA5DFA-5BB7-46F4-B12E-0E4B3D668D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9603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445C04-DFDE-47DF-AF30-5650FED8AFF6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03FE40-2E06-4CAA-9C80-C9BB0787C89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2042772"/>
      </p:ext>
    </p:extLst>
  </p:cSld>
  <p:clrMapOvr>
    <a:masterClrMapping/>
  </p:clrMapOvr>
</p:sldLayout>
</file>

<file path=ppt/slideLayouts/slideLayout1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C6E4488-B859-4039-AB57-5A7773E8D225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1A33D8-787F-4E3C-B168-E104C8177A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727685"/>
      </p:ext>
    </p:extLst>
  </p:cSld>
  <p:clrMapOvr>
    <a:masterClrMapping/>
  </p:clrMapOvr>
</p:sldLayout>
</file>

<file path=ppt/slideLayouts/slideLayout1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DEAE58-1471-4FCF-B446-F2CEF6733090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EE556D3-5576-4A2D-BC6F-8922E227464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1431823"/>
      </p:ext>
    </p:extLst>
  </p:cSld>
  <p:clrMapOvr>
    <a:masterClrMapping/>
  </p:clrMapOvr>
</p:sldLayout>
</file>

<file path=ppt/slideLayouts/slideLayout1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5C698E-6311-449C-AA96-FC5DC8574C85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CBD04A-F681-4214-9D51-D3E1698F646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6540865"/>
      </p:ext>
    </p:extLst>
  </p:cSld>
  <p:clrMapOvr>
    <a:masterClrMapping/>
  </p:clrMapOvr>
</p:sldLayout>
</file>

<file path=ppt/slideLayouts/slideLayout1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323CF6-819A-4DD1-B008-D5A686588A8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93A1AE-2E05-4549-B5DC-BE94DD0C226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1450132"/>
      </p:ext>
    </p:extLst>
  </p:cSld>
  <p:clrMapOvr>
    <a:masterClrMapping/>
  </p:clrMapOvr>
</p:sldLayout>
</file>

<file path=ppt/slideLayouts/slideLayout1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035060-5E44-4494-AC8D-BD4EEFD2AFA5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9A7C115-C656-4BFF-A119-D4CCFDED2AF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8744735"/>
      </p:ext>
    </p:extLst>
  </p:cSld>
  <p:clrMapOvr>
    <a:masterClrMapping/>
  </p:clrMapOvr>
</p:sldLayout>
</file>

<file path=ppt/slideLayouts/slideLayout1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9A3A33-5FF9-4D29-B8A0-C076B096E9F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6D50E7F-AAC7-4382-9A35-A3C548DEB51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1045033"/>
      </p:ext>
    </p:extLst>
  </p:cSld>
  <p:clrMapOvr>
    <a:masterClrMapping/>
  </p:clrMapOvr>
</p:sldLayout>
</file>

<file path=ppt/slideLayouts/slideLayout1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228C11-DBC5-44F2-B343-755890EEB900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363448E-988E-4E1A-AF61-5B0767DB03F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7962022"/>
      </p:ext>
    </p:extLst>
  </p:cSld>
  <p:clrMapOvr>
    <a:masterClrMapping/>
  </p:clrMapOvr>
</p:sldLayout>
</file>

<file path=ppt/slideLayouts/slideLayout1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9EFCF0-2987-4ECF-A839-3AC867228F35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EEEC710-E796-4A91-B4D2-2A993B3686C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5384472"/>
      </p:ext>
    </p:extLst>
  </p:cSld>
  <p:clrMapOvr>
    <a:masterClrMapping/>
  </p:clrMapOvr>
</p:sldLayout>
</file>

<file path=ppt/slideLayouts/slideLayout1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B0A7D35-686F-4190-AD97-30AFA710589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FCB2C1-1FEC-4101-900F-A60FD220D02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3596634"/>
      </p:ext>
    </p:extLst>
  </p:cSld>
  <p:clrMapOvr>
    <a:masterClrMapping/>
  </p:clrMapOvr>
</p:sldLayout>
</file>

<file path=ppt/slideLayouts/slideLayout1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755D6D7-ED92-4DA1-9FAF-B98CDB5DE60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E5311E4-617C-4885-B375-1C89CD7269E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028872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7DB238A-1BD0-4BC8-A05C-C5917668B88F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F37BCFC-EA3D-407F-89E5-3E96240EBB0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189385"/>
      </p:ext>
    </p:extLst>
  </p:cSld>
  <p:clrMapOvr>
    <a:masterClrMapping/>
  </p:clrMapOvr>
</p:sldLayout>
</file>

<file path=ppt/slideLayouts/slideLayout1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FE5D5C-B019-41BA-A4E6-5443BB310885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5FDB6A-3A57-4DD0-99A0-ACD9F7C69D3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5873894"/>
      </p:ext>
    </p:extLst>
  </p:cSld>
  <p:clrMapOvr>
    <a:masterClrMapping/>
  </p:clrMapOvr>
</p:sldLayout>
</file>

<file path=ppt/slideLayouts/slideLayout1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F310A9-7C85-4DC6-AED8-60202EECBFE1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F21FE9F-02C8-4410-9BF0-B433FA7C9C9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4724918"/>
      </p:ext>
    </p:extLst>
  </p:cSld>
  <p:clrMapOvr>
    <a:masterClrMapping/>
  </p:clrMapOvr>
</p:sldLayout>
</file>

<file path=ppt/slideLayouts/slideLayout1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52287054"/>
      </p:ext>
    </p:extLst>
  </p:cSld>
  <p:clrMapOvr>
    <a:masterClrMapping/>
  </p:clrMapOvr>
</p:sldLayout>
</file>

<file path=ppt/slideLayouts/slideLayout1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21624757"/>
      </p:ext>
    </p:extLst>
  </p:cSld>
  <p:clrMapOvr>
    <a:masterClrMapping/>
  </p:clrMapOvr>
</p:sldLayout>
</file>

<file path=ppt/slideLayouts/slideLayout1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8C20089-C905-4D7C-B1F5-8B0952EF9E7E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6B96F2-B645-49A8-B5D4-A94232976C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074274"/>
      </p:ext>
    </p:extLst>
  </p:cSld>
  <p:clrMapOvr>
    <a:masterClrMapping/>
  </p:clrMapOvr>
</p:sldLayout>
</file>

<file path=ppt/slideLayouts/slideLayout1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4B936C0-4170-4A8F-87DE-EE3CC933E396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BE3B4DA-80C1-415D-B391-58A69664C4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765679"/>
      </p:ext>
    </p:extLst>
  </p:cSld>
  <p:clrMapOvr>
    <a:masterClrMapping/>
  </p:clrMapOvr>
</p:sldLayout>
</file>

<file path=ppt/slideLayouts/slideLayout1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A3A2164-6164-4FD4-99A5-5BF724CA268B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6B38FC-2F09-4103-9A12-30EDBD98A8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180601"/>
      </p:ext>
    </p:extLst>
  </p:cSld>
  <p:clrMapOvr>
    <a:masterClrMapping/>
  </p:clrMapOvr>
</p:sldLayout>
</file>

<file path=ppt/slideLayouts/slideLayout1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7A391CC-BB2F-4C98-A8A3-0D24F27DAC34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E0E6F6-69B0-496A-9B54-EAF00A9559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493264"/>
      </p:ext>
    </p:extLst>
  </p:cSld>
  <p:clrMapOvr>
    <a:masterClrMapping/>
  </p:clrMapOvr>
</p:sldLayout>
</file>

<file path=ppt/slideLayouts/slideLayout1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C3BEF82-CC1D-437A-BE63-17A5169CA169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ADC256-3F1F-4692-90D4-51901594C7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946513"/>
      </p:ext>
    </p:extLst>
  </p:cSld>
  <p:clrMapOvr>
    <a:masterClrMapping/>
  </p:clrMapOvr>
</p:sldLayout>
</file>

<file path=ppt/slideLayouts/slideLayout1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1603782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075EAC-97B4-42F9-B96C-EE17C0362F5C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7AA809F-14E3-4757-99A5-35B0C0EC43F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1244776"/>
      </p:ext>
    </p:extLst>
  </p:cSld>
  <p:clrMapOvr>
    <a:masterClrMapping/>
  </p:clrMapOvr>
</p:sldLayout>
</file>

<file path=ppt/slideLayouts/slideLayout1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93574934"/>
      </p:ext>
    </p:extLst>
  </p:cSld>
  <p:clrMapOvr>
    <a:masterClrMapping/>
  </p:clrMapOvr>
</p:sldLayout>
</file>

<file path=ppt/slideLayouts/slideLayout1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401407-06A5-459D-8D61-8AF4C7397329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23400A4-E2E3-4FBB-BFCC-5DCF96D182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510927"/>
      </p:ext>
    </p:extLst>
  </p:cSld>
  <p:clrMapOvr>
    <a:masterClrMapping/>
  </p:clrMapOvr>
</p:sldLayout>
</file>

<file path=ppt/slideLayouts/slideLayout1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2F9DC70-9040-426B-8D4F-4A1BBBD8A954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EA7EFB5-0F2C-4AC1-945E-BE42C6492E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54261"/>
      </p:ext>
    </p:extLst>
  </p:cSld>
  <p:clrMapOvr>
    <a:masterClrMapping/>
  </p:clrMapOvr>
</p:sldLayout>
</file>

<file path=ppt/slideLayouts/slideLayout1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4134A6-6ED0-40FD-907B-9DB0D78746A3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3A74215-9ADC-4494-8C05-E8C6D18516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28406"/>
      </p:ext>
    </p:extLst>
  </p:cSld>
  <p:clrMapOvr>
    <a:masterClrMapping/>
  </p:clrMapOvr>
</p:sldLayout>
</file>

<file path=ppt/slideLayouts/slideLayout1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0C2FDFB-5405-48EB-956A-DAEC4716483E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A9D77E-5253-483C-949F-EFCC6F2D59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076489"/>
      </p:ext>
    </p:extLst>
  </p:cSld>
  <p:clrMapOvr>
    <a:masterClrMapping/>
  </p:clrMapOvr>
</p:sldLayout>
</file>

<file path=ppt/slideLayouts/slideLayout1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D90AD8-E553-4A16-BE5E-553A2575ACF0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E81FED1-D92F-426A-A213-8ED762A336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491808"/>
      </p:ext>
    </p:extLst>
  </p:cSld>
  <p:clrMapOvr>
    <a:masterClrMapping/>
  </p:clrMapOvr>
</p:sldLayout>
</file>

<file path=ppt/slideLayouts/slideLayout1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8A86644-0279-4A9C-B086-0677DCB287B5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4DB306-04D9-4747-9BCB-0CA4225EC6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095910"/>
      </p:ext>
    </p:extLst>
  </p:cSld>
  <p:clrMapOvr>
    <a:masterClrMapping/>
  </p:clrMapOvr>
</p:sldLayout>
</file>

<file path=ppt/slideLayouts/slideLayout1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0D9235D-AB24-41D8-A1CA-265F21E7AB56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B50FBD5-CA03-4E69-84B2-BD6A7BE4DC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132574"/>
      </p:ext>
    </p:extLst>
  </p:cSld>
  <p:clrMapOvr>
    <a:masterClrMapping/>
  </p:clrMapOvr>
</p:sldLayout>
</file>

<file path=ppt/slideLayouts/slideLayout1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CD4FBFD-06FB-4E4F-8C05-35874E60C8CE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FD7AF3-E687-4D8D-8CF2-3BC8E32BC2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501107"/>
      </p:ext>
    </p:extLst>
  </p:cSld>
  <p:clrMapOvr>
    <a:masterClrMapping/>
  </p:clrMapOvr>
</p:sldLayout>
</file>

<file path=ppt/slideLayouts/slideLayout1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8D96DF-C670-438E-A168-BD3CF1693A4C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43747B2-BDC2-4312-B6D1-DDDB2598E8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95237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75D7F5-FC2C-4E5B-B633-7FDFA3BFAAFF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CC64637-6403-4A6E-8FEA-CAAC2022FED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2728091"/>
      </p:ext>
    </p:extLst>
  </p:cSld>
  <p:clrMapOvr>
    <a:masterClrMapping/>
  </p:clrMapOvr>
</p:sldLayout>
</file>

<file path=ppt/slideLayouts/slideLayout1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B8C9E1-B483-44BF-BBA6-3513FA6A8C9D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AA91AF3-7500-4AB0-8ED9-ACC3D192C9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620997"/>
      </p:ext>
    </p:extLst>
  </p:cSld>
  <p:clrMapOvr>
    <a:masterClrMapping/>
  </p:clrMapOvr>
</p:sldLayout>
</file>

<file path=ppt/slideLayouts/slideLayout1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80544125"/>
      </p:ext>
    </p:extLst>
  </p:cSld>
  <p:clrMapOvr>
    <a:masterClrMapping/>
  </p:clrMapOvr>
</p:sldLayout>
</file>

<file path=ppt/slideLayouts/slideLayout1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>
          <a:xfrm>
            <a:off x="463550" y="6505575"/>
            <a:ext cx="2206625" cy="215900"/>
          </a:xfrm>
        </p:spPr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411D37-FE16-483E-A26C-6EF30FFC0C1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510338" y="6505575"/>
            <a:ext cx="2184400" cy="215900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1905713-0500-45A0-9AA1-77C20D98F86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9651136"/>
      </p:ext>
    </p:extLst>
  </p:cSld>
  <p:clrMapOvr>
    <a:masterClrMapping/>
  </p:clrMapOvr>
</p:sldLayout>
</file>

<file path=ppt/slideLayouts/slideLayout1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34AA26-60BB-4940-AE9D-9F14B050DE37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AE6559-E73B-462B-9579-FF98CBC078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063096"/>
      </p:ext>
    </p:extLst>
  </p:cSld>
  <p:clrMapOvr>
    <a:masterClrMapping/>
  </p:clrMapOvr>
</p:sldLayout>
</file>

<file path=ppt/slideLayouts/slideLayout1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66E55E-B947-463E-832B-7E30F74D5D6C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726C745-93C7-4DAE-B9F4-D529238771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185726"/>
      </p:ext>
    </p:extLst>
  </p:cSld>
  <p:clrMapOvr>
    <a:masterClrMapping/>
  </p:clrMapOvr>
</p:sldLayout>
</file>

<file path=ppt/slideLayouts/slideLayout1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F1EF6A2-4490-4184-BD6E-452690E7261D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E262453-5F66-4552-B5F1-E86D6B72BB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334181"/>
      </p:ext>
    </p:extLst>
  </p:cSld>
  <p:clrMapOvr>
    <a:masterClrMapping/>
  </p:clrMapOvr>
</p:sldLayout>
</file>

<file path=ppt/slideLayouts/slideLayout1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D1FAE1A-8C58-4F26-AB87-D37F01667043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13E8D08-C15C-4D5F-B2C1-600003EB00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603276"/>
      </p:ext>
    </p:extLst>
  </p:cSld>
  <p:clrMapOvr>
    <a:masterClrMapping/>
  </p:clrMapOvr>
</p:sldLayout>
</file>

<file path=ppt/slideLayouts/slideLayout1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235535C-828D-4CA1-B656-1B7C82E3753B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D0AA23-34E3-4FD8-BAAE-942B2ED061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675689"/>
      </p:ext>
    </p:extLst>
  </p:cSld>
  <p:clrMapOvr>
    <a:masterClrMapping/>
  </p:clrMapOvr>
</p:sldLayout>
</file>

<file path=ppt/slideLayouts/slideLayout1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3821FF4-7DA8-46AC-B33B-83043394047A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FF846FB-E295-4F16-B6AA-7BD35AB74D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236394"/>
      </p:ext>
    </p:extLst>
  </p:cSld>
  <p:clrMapOvr>
    <a:masterClrMapping/>
  </p:clrMapOvr>
</p:sldLayout>
</file>

<file path=ppt/slideLayouts/slideLayout1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03F61A9-4639-411A-A902-CD3371A257BA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5D98C03-698C-4D7B-9594-81EB8E330E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00055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D42151-2B9C-41D5-BFED-4F248151070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176707D-D857-4371-A3C4-BD99E81969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0267066"/>
      </p:ext>
    </p:extLst>
  </p:cSld>
  <p:clrMapOvr>
    <a:masterClrMapping/>
  </p:clrMapOvr>
</p:sldLayout>
</file>

<file path=ppt/slideLayouts/slideLayout1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6F6F50-490A-4A7C-85D6-0AD9A720455A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81BC5F-B215-4A63-92DC-0E6FA92920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60710"/>
      </p:ext>
    </p:extLst>
  </p:cSld>
  <p:clrMapOvr>
    <a:masterClrMapping/>
  </p:clrMapOvr>
</p:sldLayout>
</file>

<file path=ppt/slideLayouts/slideLayout1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3EE98B2-5757-4006-B515-2BB1A41AE72A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62E30B-B894-4870-870E-BEB70955A0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358522"/>
      </p:ext>
    </p:extLst>
  </p:cSld>
  <p:clrMapOvr>
    <a:masterClrMapping/>
  </p:clrMapOvr>
</p:sldLayout>
</file>

<file path=ppt/slideLayouts/slideLayout1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C0C67DD-D644-49E9-84B9-D6480E30D706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F2B84AA-4EBA-403C-87EE-3BFD6D21AB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340616"/>
      </p:ext>
    </p:extLst>
  </p:cSld>
  <p:clrMapOvr>
    <a:masterClrMapping/>
  </p:clrMapOvr>
</p:sldLayout>
</file>

<file path=ppt/slideLayouts/slideLayout1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>
            <a:normAutofit/>
          </a:bodyPr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0C4E805-5D63-4866-8FD7-A72704187A81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7B464C-AE44-486F-A79D-7301F32DC4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043746"/>
      </p:ext>
    </p:extLst>
  </p:cSld>
  <p:clrMapOvr>
    <a:masterClrMapping/>
  </p:clrMapOvr>
</p:sldLayout>
</file>

<file path=ppt/slideLayouts/slideLayout1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>
            <a:normAutofit/>
          </a:bodyPr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23B6BB7-F12F-45F2-9AE5-85DA3E33A039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51B561-6846-4D9E-BE58-DA18B081C8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312198"/>
      </p:ext>
    </p:extLst>
  </p:cSld>
  <p:clrMapOvr>
    <a:masterClrMapping/>
  </p:clrMapOvr>
</p:sldLayout>
</file>

<file path=ppt/slideLayouts/slideLayout1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37F002-27D1-4EF0-8067-DA3E388BDB78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046106-24EB-4936-92EF-C691F6A377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765148"/>
      </p:ext>
    </p:extLst>
  </p:cSld>
  <p:clrMapOvr>
    <a:masterClrMapping/>
  </p:clrMapOvr>
</p:sldLayout>
</file>

<file path=ppt/slideLayouts/slideLayout1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9AF5DE-683D-461D-A52E-0275D2A5E8C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2A8EC11-3B37-4E7A-84E2-30417D68706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3302259"/>
      </p:ext>
    </p:extLst>
  </p:cSld>
  <p:clrMapOvr>
    <a:masterClrMapping/>
  </p:clrMapOvr>
</p:sldLayout>
</file>

<file path=ppt/slideLayouts/slideLayout1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2BB91C7-FF65-4BCD-987A-FF5B0A9E801A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8401D-1D2C-4EBD-A69C-D0EE0861E8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94320"/>
      </p:ext>
    </p:extLst>
  </p:cSld>
  <p:clrMapOvr>
    <a:masterClrMapping/>
  </p:clrMapOvr>
</p:sldLayout>
</file>

<file path=ppt/slideLayouts/slideLayout1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6494A3-6376-4100-B211-873692A30884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39A486A-D4B8-4424-9B0D-2A414889FC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514304"/>
      </p:ext>
    </p:extLst>
  </p:cSld>
  <p:clrMapOvr>
    <a:masterClrMapping/>
  </p:clrMapOvr>
</p:sldLayout>
</file>

<file path=ppt/slideLayouts/slideLayout1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00D83C7-7CC2-4887-A407-DE82BADD2E4F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2FA929-626D-44C0-9B62-6F20D7243F2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736481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6467F8B-31A8-43B1-870C-2EC38C2BD3F1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9CFC2A7-0474-415F-909A-DADE7783720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4358451"/>
      </p:ext>
    </p:extLst>
  </p:cSld>
  <p:clrMapOvr>
    <a:masterClrMapping/>
  </p:clrMapOvr>
</p:sldLayout>
</file>

<file path=ppt/slideLayouts/slideLayout1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F9290B-E6DD-45CE-B2DB-EC1FE0E76750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4FDB445-07A3-42B1-96FE-CF7231F960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9037928"/>
      </p:ext>
    </p:extLst>
  </p:cSld>
  <p:clrMapOvr>
    <a:masterClrMapping/>
  </p:clrMapOvr>
</p:sldLayout>
</file>

<file path=ppt/slideLayouts/slideLayout1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E76488A-D7C5-4214-99BD-FDF41DB391C0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42C683-4738-4B98-BA74-9658BA5CAF0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0776164"/>
      </p:ext>
    </p:extLst>
  </p:cSld>
  <p:clrMapOvr>
    <a:masterClrMapping/>
  </p:clrMapOvr>
</p:sldLayout>
</file>

<file path=ppt/slideLayouts/slideLayout1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15CB07-DFAA-485D-8C37-E53FF73FCA0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F99519D-4E72-40B6-9606-F757D69954E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728725"/>
      </p:ext>
    </p:extLst>
  </p:cSld>
  <p:clrMapOvr>
    <a:masterClrMapping/>
  </p:clrMapOvr>
</p:sldLayout>
</file>

<file path=ppt/slideLayouts/slideLayout1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B103E51-2F96-4BCC-9493-1F128D1FEF2C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A184A6A-D2C6-4D4E-93A8-E01EC2511E3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2324117"/>
      </p:ext>
    </p:extLst>
  </p:cSld>
  <p:clrMapOvr>
    <a:masterClrMapping/>
  </p:clrMapOvr>
</p:sldLayout>
</file>

<file path=ppt/slideLayouts/slideLayout1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59923A-A36B-4B05-ACA8-3D52FC666A3A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792DE95-CC65-4420-857C-312E10CD0B7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8756133"/>
      </p:ext>
    </p:extLst>
  </p:cSld>
  <p:clrMapOvr>
    <a:masterClrMapping/>
  </p:clrMapOvr>
</p:sldLayout>
</file>

<file path=ppt/slideLayouts/slideLayout1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F16FFB-9493-469C-A3A0-576931F772DC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7E8507-5AF9-4757-825F-626D9219FD9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7103794"/>
      </p:ext>
    </p:extLst>
  </p:cSld>
  <p:clrMapOvr>
    <a:masterClrMapping/>
  </p:clrMapOvr>
</p:sldLayout>
</file>

<file path=ppt/slideLayouts/slideLayout1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EFD403-D924-4150-A93C-6994BB7AB61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3C24C7-231F-4A5C-AB4E-155906AFDB5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8963187"/>
      </p:ext>
    </p:extLst>
  </p:cSld>
  <p:clrMapOvr>
    <a:masterClrMapping/>
  </p:clrMapOvr>
</p:sldLayout>
</file>

<file path=ppt/slideLayouts/slideLayout1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0569E0-2304-45AC-99AE-1BCF144BA30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27D5A9D-6CF1-4B9F-B422-0AF5034855C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0541396"/>
      </p:ext>
    </p:extLst>
  </p:cSld>
  <p:clrMapOvr>
    <a:masterClrMapping/>
  </p:clrMapOvr>
</p:sldLayout>
</file>

<file path=ppt/slideLayouts/slideLayout1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5B31A05-6CFD-45FC-A78F-1161668D9C23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48C1B1-03C5-4FBA-9FB1-C6B953F89CC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3522348"/>
      </p:ext>
    </p:extLst>
  </p:cSld>
  <p:clrMapOvr>
    <a:masterClrMapping/>
  </p:clrMapOvr>
</p:sldLayout>
</file>

<file path=ppt/slideLayouts/slideLayout1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975E1F9-72C5-4DFD-B032-87FA64E13F21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95AB9D9-F06F-4D41-91CF-EA924636F17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7777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7"/>
            <a:ext cx="3868340" cy="42978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3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2302027"/>
            <a:ext cx="3887391" cy="42978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886323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8098E55-E815-480A-98C4-39494C5DEB72}" type="datetime1">
              <a:rPr lang="ru-RU" smtClean="0"/>
              <a:t>20.04.2018</a:t>
            </a:fld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1A6FCD6-C2DF-4189-A02D-4A533E435E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7369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>
          <a:xfrm>
            <a:off x="463550" y="6505575"/>
            <a:ext cx="2208213" cy="215900"/>
          </a:xfrm>
        </p:spPr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2E64E03-B0A5-4D56-A760-41D2E276F15F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510338" y="6505575"/>
            <a:ext cx="2184400" cy="215900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2DC8DCC-1858-4EE8-9415-F07132B006F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6104822"/>
      </p:ext>
    </p:extLst>
  </p:cSld>
  <p:clrMapOvr>
    <a:masterClrMapping/>
  </p:clrMapOvr>
</p:sldLayout>
</file>

<file path=ppt/slideLayouts/slideLayout1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11747062"/>
      </p:ext>
    </p:extLst>
  </p:cSld>
  <p:clrMapOvr>
    <a:masterClrMapping/>
  </p:clrMapOvr>
</p:sldLayout>
</file>

<file path=ppt/slideLayouts/slideLayout1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4A9CCB4-9543-4001-A0EF-96E817D0435F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B261952-D968-4F67-92B7-37429F28B5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324640"/>
      </p:ext>
    </p:extLst>
  </p:cSld>
  <p:clrMapOvr>
    <a:masterClrMapping/>
  </p:clrMapOvr>
</p:sldLayout>
</file>

<file path=ppt/slideLayouts/slideLayout1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A17F96-0DE5-4FE6-8ED5-B51D0EC47F43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FD2288-61FB-40B3-95AC-B3809FEE59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344608"/>
      </p:ext>
    </p:extLst>
  </p:cSld>
  <p:clrMapOvr>
    <a:masterClrMapping/>
  </p:clrMapOvr>
</p:sldLayout>
</file>

<file path=ppt/slideLayouts/slideLayout1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0F18E18-E645-43B0-AC40-7BEA6B860C3A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4D0AFD-7452-486A-8F6C-E9BFCA4FE9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900666"/>
      </p:ext>
    </p:extLst>
  </p:cSld>
  <p:clrMapOvr>
    <a:masterClrMapping/>
  </p:clrMapOvr>
</p:sldLayout>
</file>

<file path=ppt/slideLayouts/slideLayout1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7EA4FA-0274-4423-9708-97D48FC35347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D235D64-9D09-42D3-B682-2E07E617C4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818292"/>
      </p:ext>
    </p:extLst>
  </p:cSld>
  <p:clrMapOvr>
    <a:masterClrMapping/>
  </p:clrMapOvr>
</p:sldLayout>
</file>

<file path=ppt/slideLayouts/slideLayout1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FF19E58-4435-4639-B7B8-D80A4E37AAE5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72514B-18AC-4B0D-8F7A-916F438F6C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759625"/>
      </p:ext>
    </p:extLst>
  </p:cSld>
  <p:clrMapOvr>
    <a:masterClrMapping/>
  </p:clrMapOvr>
</p:sldLayout>
</file>

<file path=ppt/slideLayouts/slideLayout1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576663357"/>
      </p:ext>
    </p:extLst>
  </p:cSld>
  <p:clrMapOvr>
    <a:masterClrMapping/>
  </p:clrMapOvr>
</p:sldLayout>
</file>

<file path=ppt/slideLayouts/slideLayout1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66222402"/>
      </p:ext>
    </p:extLst>
  </p:cSld>
  <p:clrMapOvr>
    <a:masterClrMapping/>
  </p:clrMapOvr>
</p:sldLayout>
</file>

<file path=ppt/slideLayouts/slideLayout1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B87EB81-A6D0-4F2A-A7E8-3836618535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733134"/>
      </p:ext>
    </p:extLst>
  </p:cSld>
  <p:clrMapOvr>
    <a:masterClrMapping/>
  </p:clrMapOvr>
</p:sldLayout>
</file>

<file path=ppt/slideLayouts/slideLayout1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8338177-EC47-4C31-ADF9-11330DF017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05579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E9DEB72-746A-465C-9778-2036A3389C0F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A7C747-C42D-4180-88DF-18CFCD4BAC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592145"/>
      </p:ext>
    </p:extLst>
  </p:cSld>
  <p:clrMapOvr>
    <a:masterClrMapping/>
  </p:clrMapOvr>
</p:sldLayout>
</file>

<file path=ppt/slideLayouts/slideLayout1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DD89E6-82F7-4678-8A6F-302CB4435C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165972"/>
      </p:ext>
    </p:extLst>
  </p:cSld>
  <p:clrMapOvr>
    <a:masterClrMapping/>
  </p:clrMapOvr>
</p:sldLayout>
</file>

<file path=ppt/slideLayouts/slideLayout1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694881-1F07-4BFD-BDE2-905E426648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0289"/>
      </p:ext>
    </p:extLst>
  </p:cSld>
  <p:clrMapOvr>
    <a:masterClrMapping/>
  </p:clrMapOvr>
</p:sldLayout>
</file>

<file path=ppt/slideLayouts/slideLayout1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24487F-BDF3-41EA-A3E5-6293AF6FC9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008793"/>
      </p:ext>
    </p:extLst>
  </p:cSld>
  <p:clrMapOvr>
    <a:masterClrMapping/>
  </p:clrMapOvr>
</p:sldLayout>
</file>

<file path=ppt/slideLayouts/slideLayout1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6981240"/>
      </p:ext>
    </p:extLst>
  </p:cSld>
  <p:clrMapOvr>
    <a:masterClrMapping/>
  </p:clrMapOvr>
</p:sldLayout>
</file>

<file path=ppt/slideLayouts/slideLayout1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6CFEA32-1C1F-4C33-AC09-F6543B5B434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0248019"/>
      </p:ext>
    </p:extLst>
  </p:cSld>
  <p:clrMapOvr>
    <a:masterClrMapping/>
  </p:clrMapOvr>
</p:sldLayout>
</file>

<file path=ppt/slideLayouts/slideLayout1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11CDEA-5C48-4D61-9E70-8094E996B5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089640"/>
      </p:ext>
    </p:extLst>
  </p:cSld>
  <p:clrMapOvr>
    <a:masterClrMapping/>
  </p:clrMapOvr>
</p:sldLayout>
</file>

<file path=ppt/slideLayouts/slideLayout1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2DC448-585A-4F59-A6A9-9842271226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022189"/>
      </p:ext>
    </p:extLst>
  </p:cSld>
  <p:clrMapOvr>
    <a:masterClrMapping/>
  </p:clrMapOvr>
</p:sldLayout>
</file>

<file path=ppt/slideLayouts/slideLayout1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19DF9EA-1F8D-4D45-8C06-11EA4C4203A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3945865"/>
      </p:ext>
    </p:extLst>
  </p:cSld>
  <p:clrMapOvr>
    <a:masterClrMapping/>
  </p:clrMapOvr>
</p:sldLayout>
</file>

<file path=ppt/slideLayouts/slideLayout1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0C859D-E771-4EAF-9A1A-CC7D25149F7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5599977"/>
      </p:ext>
    </p:extLst>
  </p:cSld>
  <p:clrMapOvr>
    <a:masterClrMapping/>
  </p:clrMapOvr>
</p:sldLayout>
</file>

<file path=ppt/slideLayouts/slideLayout1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7225106-3A77-458C-BC43-39F862A03DB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3574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7B0AB98-C3BA-4370-93D3-DD491D5A8454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498562-3927-410A-9194-6B209E2AD6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882378"/>
      </p:ext>
    </p:extLst>
  </p:cSld>
  <p:clrMapOvr>
    <a:masterClrMapping/>
  </p:clrMapOvr>
</p:sldLayout>
</file>

<file path=ppt/slideLayouts/slideLayout1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9A36F78-D71F-4411-BEF0-8F2B68DBDDA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1479607"/>
      </p:ext>
    </p:extLst>
  </p:cSld>
  <p:clrMapOvr>
    <a:masterClrMapping/>
  </p:clrMapOvr>
</p:sldLayout>
</file>

<file path=ppt/slideLayouts/slideLayout1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479B6B4-7F3F-4F7F-9FF0-86CB4FE9DC6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2018575"/>
      </p:ext>
    </p:extLst>
  </p:cSld>
  <p:clrMapOvr>
    <a:masterClrMapping/>
  </p:clrMapOvr>
</p:sldLayout>
</file>

<file path=ppt/slideLayouts/slideLayout1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1A39C9A-A5B5-4392-BF36-7D7B8FAF9A3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1963528"/>
      </p:ext>
    </p:extLst>
  </p:cSld>
  <p:clrMapOvr>
    <a:masterClrMapping/>
  </p:clrMapOvr>
</p:sldLayout>
</file>

<file path=ppt/slideLayouts/slideLayout1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E0A011-9758-452E-AF75-563A5F1E20E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1042033"/>
      </p:ext>
    </p:extLst>
  </p:cSld>
  <p:clrMapOvr>
    <a:masterClrMapping/>
  </p:clrMapOvr>
</p:sldLayout>
</file>

<file path=ppt/slideLayouts/slideLayout1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581D213-D9E8-4CF6-9519-FDDABC49504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7901264"/>
      </p:ext>
    </p:extLst>
  </p:cSld>
  <p:clrMapOvr>
    <a:masterClrMapping/>
  </p:clrMapOvr>
</p:sldLayout>
</file>

<file path=ppt/slideLayouts/slideLayout1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F5A3D96-D9CE-4D2A-8281-0885DE9C7C9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6798270"/>
      </p:ext>
    </p:extLst>
  </p:cSld>
  <p:clrMapOvr>
    <a:masterClrMapping/>
  </p:clrMapOvr>
</p:sldLayout>
</file>

<file path=ppt/slideLayouts/slideLayout1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B24501F-C449-4E5B-8C78-C62DA6ED60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1625125"/>
      </p:ext>
    </p:extLst>
  </p:cSld>
  <p:clrMapOvr>
    <a:masterClrMapping/>
  </p:clrMapOvr>
</p:sldLayout>
</file>

<file path=ppt/slideLayouts/slideLayout1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99CF057-B1AD-4A67-AB6F-8EB9566B941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3786689"/>
      </p:ext>
    </p:extLst>
  </p:cSld>
  <p:clrMapOvr>
    <a:masterClrMapping/>
  </p:clrMapOvr>
</p:sldLayout>
</file>

<file path=ppt/slideLayouts/slideLayout1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03FDAD9-2F96-44EB-B6EE-DC91C7D85A7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6376327"/>
      </p:ext>
    </p:extLst>
  </p:cSld>
  <p:clrMapOvr>
    <a:masterClrMapping/>
  </p:clrMapOvr>
</p:sldLayout>
</file>

<file path=ppt/slideLayouts/slideLayout1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2F9F6C-95F4-4EB5-8056-10B336F0C4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06382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6E368C-B642-4E9E-A2BB-3E0FD4B2EF9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FD41138-7A77-40F7-A88C-15A6FC1980F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7868024"/>
      </p:ext>
    </p:extLst>
  </p:cSld>
  <p:clrMapOvr>
    <a:masterClrMapping/>
  </p:clrMapOvr>
</p:sldLayout>
</file>

<file path=ppt/slideLayouts/slideLayout1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D1691EB-6EEE-4801-AE06-4E30BFDDCE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319703"/>
      </p:ext>
    </p:extLst>
  </p:cSld>
  <p:clrMapOvr>
    <a:masterClrMapping/>
  </p:clrMapOvr>
</p:sldLayout>
</file>

<file path=ppt/slideLayouts/slideLayout1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9BC84E-6607-4D2A-8FD1-C392DB9A75F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1547348"/>
      </p:ext>
    </p:extLst>
  </p:cSld>
  <p:clrMapOvr>
    <a:masterClrMapping/>
  </p:clrMapOvr>
</p:sldLayout>
</file>

<file path=ppt/slideLayouts/slideLayout1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8DC5B75-4DC2-4E46-A778-7E509082BB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6021821"/>
      </p:ext>
    </p:extLst>
  </p:cSld>
  <p:clrMapOvr>
    <a:masterClrMapping/>
  </p:clrMapOvr>
</p:sldLayout>
</file>

<file path=ppt/slideLayouts/slideLayout1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D05CB6B-60FE-4916-8326-C2B0EEC79D9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9053165"/>
      </p:ext>
    </p:extLst>
  </p:cSld>
  <p:clrMapOvr>
    <a:masterClrMapping/>
  </p:clrMapOvr>
</p:sldLayout>
</file>

<file path=ppt/slideLayouts/slideLayout1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F0EA770-0D4E-4034-9D98-F5B59B51CB8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1042279"/>
      </p:ext>
    </p:extLst>
  </p:cSld>
  <p:clrMapOvr>
    <a:masterClrMapping/>
  </p:clrMapOvr>
</p:sldLayout>
</file>

<file path=ppt/slideLayouts/slideLayout1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5758CB0-495C-4855-8E01-4788431401C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8272517"/>
      </p:ext>
    </p:extLst>
  </p:cSld>
  <p:clrMapOvr>
    <a:masterClrMapping/>
  </p:clrMapOvr>
</p:sldLayout>
</file>

<file path=ppt/slideLayouts/slideLayout1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BEFBAA-9772-4F3A-98B0-E08579DE18E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2693142"/>
      </p:ext>
    </p:extLst>
  </p:cSld>
  <p:clrMapOvr>
    <a:masterClrMapping/>
  </p:clrMapOvr>
</p:sldLayout>
</file>

<file path=ppt/slideLayouts/slideLayout1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E99938-7C1F-4813-807C-D919FBE8090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3678031"/>
      </p:ext>
    </p:extLst>
  </p:cSld>
  <p:clrMapOvr>
    <a:masterClrMapping/>
  </p:clrMapOvr>
</p:sldLayout>
</file>

<file path=ppt/slideLayouts/slideLayout1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303981-ED5F-4ECF-9A56-68D5D318AD3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0619647"/>
      </p:ext>
    </p:extLst>
  </p:cSld>
  <p:clrMapOvr>
    <a:masterClrMapping/>
  </p:clrMapOvr>
</p:sldLayout>
</file>

<file path=ppt/slideLayouts/slideLayout1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7125B07-8AD1-49E0-B977-80F5F56DD32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256742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17162-4EBE-4CF5-9EB0-BD099141A76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A554FAD-DF04-4FA2-BFB0-67CD23A6926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7827839"/>
      </p:ext>
    </p:extLst>
  </p:cSld>
  <p:clrMapOvr>
    <a:masterClrMapping/>
  </p:clrMapOvr>
</p:sldLayout>
</file>

<file path=ppt/slideLayouts/slideLayout1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DAE345-4911-466F-80CC-48BE05A0BB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1737011"/>
      </p:ext>
    </p:extLst>
  </p:cSld>
  <p:clrMapOvr>
    <a:masterClrMapping/>
  </p:clrMapOvr>
</p:sldLayout>
</file>

<file path=ppt/slideLayouts/slideLayout1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AC3493-7AF3-476F-88F6-FA2EEFBC07B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2898499"/>
      </p:ext>
    </p:extLst>
  </p:cSld>
  <p:clrMapOvr>
    <a:masterClrMapping/>
  </p:clrMapOvr>
</p:sldLayout>
</file>

<file path=ppt/slideLayouts/slideLayout1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052-713A-4701-AB52-A6CBFBD1386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1236256"/>
      </p:ext>
    </p:extLst>
  </p:cSld>
  <p:clrMapOvr>
    <a:masterClrMapping/>
  </p:clrMapOvr>
</p:sldLayout>
</file>

<file path=ppt/slideLayouts/slideLayout1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AFE8EF8-5F42-4131-A311-454A0BFFBF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304669"/>
      </p:ext>
    </p:extLst>
  </p:cSld>
  <p:clrMapOvr>
    <a:masterClrMapping/>
  </p:clrMapOvr>
</p:sldLayout>
</file>

<file path=ppt/slideLayouts/slideLayout1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1F557A-7DB8-46D2-9465-BC472C79E8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692526"/>
      </p:ext>
    </p:extLst>
  </p:cSld>
  <p:clrMapOvr>
    <a:masterClrMapping/>
  </p:clrMapOvr>
</p:sldLayout>
</file>

<file path=ppt/slideLayouts/slideLayout1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A57F3ED-9780-4667-B3E0-83AF2BCD943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9700029"/>
      </p:ext>
    </p:extLst>
  </p:cSld>
  <p:clrMapOvr>
    <a:masterClrMapping/>
  </p:clrMapOvr>
</p:sldLayout>
</file>

<file path=ppt/slideLayouts/slideLayout1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ED789B0-B3B6-412A-B978-9B7D276F64A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5955591"/>
      </p:ext>
    </p:extLst>
  </p:cSld>
  <p:clrMapOvr>
    <a:masterClrMapping/>
  </p:clrMapOvr>
</p:sldLayout>
</file>

<file path=ppt/slideLayouts/slideLayout1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2C55C4-9126-4D90-965E-A0B281D756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6512141"/>
      </p:ext>
    </p:extLst>
  </p:cSld>
  <p:clrMapOvr>
    <a:masterClrMapping/>
  </p:clrMapOvr>
</p:sldLayout>
</file>

<file path=ppt/slideLayouts/slideLayout1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BB4973-5F68-4809-90A1-A8C279959D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4519403"/>
      </p:ext>
    </p:extLst>
  </p:cSld>
  <p:clrMapOvr>
    <a:masterClrMapping/>
  </p:clrMapOvr>
</p:sldLayout>
</file>

<file path=ppt/slideLayouts/slideLayout1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513654-70B7-4A43-8701-ADE1B4E791E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195520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9ECEB90-DC4F-4964-B606-2A4B4D8BEBDF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34C1A1-35A1-4440-BF79-777D7C477F9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5395575"/>
      </p:ext>
    </p:extLst>
  </p:cSld>
  <p:clrMapOvr>
    <a:masterClrMapping/>
  </p:clrMapOvr>
</p:sldLayout>
</file>

<file path=ppt/slideLayouts/slideLayout1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1C13C50-2B66-4EBC-B1A5-8D556433393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7343043"/>
      </p:ext>
    </p:extLst>
  </p:cSld>
  <p:clrMapOvr>
    <a:masterClrMapping/>
  </p:clrMapOvr>
</p:sldLayout>
</file>

<file path=ppt/slideLayouts/slideLayout1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BD420F9-9C65-4C73-85D0-943967AE77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3621413"/>
      </p:ext>
    </p:extLst>
  </p:cSld>
  <p:clrMapOvr>
    <a:masterClrMapping/>
  </p:clrMapOvr>
</p:sldLayout>
</file>

<file path=ppt/slideLayouts/slideLayout1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BE3E2EE-B728-46A1-944B-CEFCCDD461A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2035530"/>
      </p:ext>
    </p:extLst>
  </p:cSld>
  <p:clrMapOvr>
    <a:masterClrMapping/>
  </p:clrMapOvr>
</p:sldLayout>
</file>

<file path=ppt/slideLayouts/slideLayout1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5A03C9-F0F8-4991-BC0F-0FEE900E5F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4497921"/>
      </p:ext>
    </p:extLst>
  </p:cSld>
  <p:clrMapOvr>
    <a:masterClrMapping/>
  </p:clrMapOvr>
</p:sldLayout>
</file>

<file path=ppt/slideLayouts/slideLayout1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752C844-6F58-4169-8859-ABCDE750153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5200469"/>
      </p:ext>
    </p:extLst>
  </p:cSld>
  <p:clrMapOvr>
    <a:masterClrMapping/>
  </p:clrMapOvr>
</p:sldLayout>
</file>

<file path=ppt/slideLayouts/slideLayout1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FA24C78-54F6-4A13-8A08-25CA1D65A75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99877"/>
      </p:ext>
    </p:extLst>
  </p:cSld>
  <p:clrMapOvr>
    <a:masterClrMapping/>
  </p:clrMapOvr>
</p:sldLayout>
</file>

<file path=ppt/slideLayouts/slideLayout1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95894A7-81BD-4CEA-8B3D-454A0BCA42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644393"/>
      </p:ext>
    </p:extLst>
  </p:cSld>
  <p:clrMapOvr>
    <a:masterClrMapping/>
  </p:clrMapOvr>
</p:sldLayout>
</file>

<file path=ppt/slideLayouts/slideLayout1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454C28-4BE6-4E0F-B34A-8FA07B123E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087945"/>
      </p:ext>
    </p:extLst>
  </p:cSld>
  <p:clrMapOvr>
    <a:masterClrMapping/>
  </p:clrMapOvr>
</p:sldLayout>
</file>

<file path=ppt/slideLayouts/slideLayout1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D044B50-3B20-4853-BF94-2863300D29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228968"/>
      </p:ext>
    </p:extLst>
  </p:cSld>
  <p:clrMapOvr>
    <a:masterClrMapping/>
  </p:clrMapOvr>
</p:sldLayout>
</file>

<file path=ppt/slideLayouts/slideLayout1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719FAD0-BF3C-4852-B212-18C1B0A530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8422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8E443FA-AE9E-4C4E-89EE-4FF0A7D4C9E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A1F929-926E-4725-90DD-A5CFB4E9240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1904995"/>
      </p:ext>
    </p:extLst>
  </p:cSld>
  <p:clrMapOvr>
    <a:masterClrMapping/>
  </p:clrMapOvr>
</p:sldLayout>
</file>

<file path=ppt/slideLayouts/slideLayout1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D25CD7-9577-412D-A5BB-E3FF88020E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071443"/>
      </p:ext>
    </p:extLst>
  </p:cSld>
  <p:clrMapOvr>
    <a:masterClrMapping/>
  </p:clrMapOvr>
</p:sldLayout>
</file>

<file path=ppt/slideLayouts/slideLayout1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95826275"/>
      </p:ext>
    </p:extLst>
  </p:cSld>
  <p:clrMapOvr>
    <a:masterClrMapping/>
  </p:clrMapOvr>
</p:sldLayout>
</file>

<file path=ppt/slideLayouts/slideLayout1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2F47F45-9170-42FC-A235-CA81B18705C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2648103"/>
      </p:ext>
    </p:extLst>
  </p:cSld>
  <p:clrMapOvr>
    <a:masterClrMapping/>
  </p:clrMapOvr>
</p:sldLayout>
</file>

<file path=ppt/slideLayouts/slideLayout1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163862-F2C0-4546-A35E-30B1AD18A7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435361"/>
      </p:ext>
    </p:extLst>
  </p:cSld>
  <p:clrMapOvr>
    <a:masterClrMapping/>
  </p:clrMapOvr>
</p:sldLayout>
</file>

<file path=ppt/slideLayouts/slideLayout1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9A8708-29BE-4DA9-A5DA-9987F2BA58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734536"/>
      </p:ext>
    </p:extLst>
  </p:cSld>
  <p:clrMapOvr>
    <a:masterClrMapping/>
  </p:clrMapOvr>
</p:sldLayout>
</file>

<file path=ppt/slideLayouts/slideLayout1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034C31-06C7-42FB-BFA0-94BFDE03A43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4270110"/>
      </p:ext>
    </p:extLst>
  </p:cSld>
  <p:clrMapOvr>
    <a:masterClrMapping/>
  </p:clrMapOvr>
</p:sldLayout>
</file>

<file path=ppt/slideLayouts/slideLayout1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5D74CC-BAE5-4FE3-83C7-827C164A201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5742744"/>
      </p:ext>
    </p:extLst>
  </p:cSld>
  <p:clrMapOvr>
    <a:masterClrMapping/>
  </p:clrMapOvr>
</p:sldLayout>
</file>

<file path=ppt/slideLayouts/slideLayout1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80A8B3-0D8A-45F1-AA87-3742D0F8C2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9729393"/>
      </p:ext>
    </p:extLst>
  </p:cSld>
  <p:clrMapOvr>
    <a:masterClrMapping/>
  </p:clrMapOvr>
</p:sldLayout>
</file>

<file path=ppt/slideLayouts/slideLayout1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0455C78-E678-4DC2-B87E-6D596A2F6DA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0630082"/>
      </p:ext>
    </p:extLst>
  </p:cSld>
  <p:clrMapOvr>
    <a:masterClrMapping/>
  </p:clrMapOvr>
</p:sldLayout>
</file>

<file path=ppt/slideLayouts/slideLayout1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F55C69-DDC7-40FF-9C13-50410E1B57F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057301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79518F0-2AAA-4F59-A0C8-5AA8BF99B0A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E61CDAA-7228-4DB4-82FA-F1E50F66BA4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9846203"/>
      </p:ext>
    </p:extLst>
  </p:cSld>
  <p:clrMapOvr>
    <a:masterClrMapping/>
  </p:clrMapOvr>
</p:sldLayout>
</file>

<file path=ppt/slideLayouts/slideLayout1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74B5CD-0E68-4F95-8348-2F5452EEE53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6213648"/>
      </p:ext>
    </p:extLst>
  </p:cSld>
  <p:clrMapOvr>
    <a:masterClrMapping/>
  </p:clrMapOvr>
</p:sldLayout>
</file>

<file path=ppt/slideLayouts/slideLayout1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8927EF-3032-48F1-B4EA-E61BBA52580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3770633"/>
      </p:ext>
    </p:extLst>
  </p:cSld>
  <p:clrMapOvr>
    <a:masterClrMapping/>
  </p:clrMapOvr>
</p:sldLayout>
</file>

<file path=ppt/slideLayouts/slideLayout1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89EB14-D38F-4A86-A57F-AEAA423DD8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5925619"/>
      </p:ext>
    </p:extLst>
  </p:cSld>
  <p:clrMapOvr>
    <a:masterClrMapping/>
  </p:clrMapOvr>
</p:sldLayout>
</file>

<file path=ppt/slideLayouts/slideLayout1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A0673B-3AAC-4325-903B-728D205A522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6974622"/>
      </p:ext>
    </p:extLst>
  </p:cSld>
  <p:clrMapOvr>
    <a:masterClrMapping/>
  </p:clrMapOvr>
</p:sldLayout>
</file>

<file path=ppt/slideLayouts/slideLayout1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CC134E-8792-46E2-BE2F-91A6976DA51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8125107"/>
      </p:ext>
    </p:extLst>
  </p:cSld>
  <p:clrMapOvr>
    <a:masterClrMapping/>
  </p:clrMapOvr>
</p:sldLayout>
</file>

<file path=ppt/slideLayouts/slideLayout1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610C09B-F1CF-4E90-B010-2EBB282B964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2818604"/>
      </p:ext>
    </p:extLst>
  </p:cSld>
  <p:clrMapOvr>
    <a:masterClrMapping/>
  </p:clrMapOvr>
</p:sldLayout>
</file>

<file path=ppt/slideLayouts/slideLayout1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>
          <a:xfrm>
            <a:off x="463550" y="6505575"/>
            <a:ext cx="2208213" cy="215900"/>
          </a:xfrm>
        </p:spPr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510338" y="6505575"/>
            <a:ext cx="2184400" cy="215900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D0D799F-92DD-4D8C-ABC6-514DC8FBECD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358999"/>
      </p:ext>
    </p:extLst>
  </p:cSld>
  <p:clrMapOvr>
    <a:masterClrMapping/>
  </p:clrMapOvr>
</p:sldLayout>
</file>

<file path=ppt/slideLayouts/slideLayout1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54CDE11-E1BA-4925-AD9E-8FD2600A2D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841094"/>
      </p:ext>
    </p:extLst>
  </p:cSld>
  <p:clrMapOvr>
    <a:masterClrMapping/>
  </p:clrMapOvr>
</p:sldLayout>
</file>

<file path=ppt/slideLayouts/slideLayout1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74FE9F-1449-46F8-B534-912135B0D5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26797"/>
      </p:ext>
    </p:extLst>
  </p:cSld>
  <p:clrMapOvr>
    <a:masterClrMapping/>
  </p:clrMapOvr>
</p:sldLayout>
</file>

<file path=ppt/slideLayouts/slideLayout1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6221FE-1043-476C-8735-5139431D766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222377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467B88B-F941-468B-AEEB-3EEB5CFBBBF5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E2811B7-6406-4D0F-B0FC-6794DD98B12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9461446"/>
      </p:ext>
    </p:extLst>
  </p:cSld>
  <p:clrMapOvr>
    <a:masterClrMapping/>
  </p:clrMapOvr>
</p:sldLayout>
</file>

<file path=ppt/slideLayouts/slideLayout1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05DE3D-69EA-4FBA-9F52-7CFBF3FD4E3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5225501"/>
      </p:ext>
    </p:extLst>
  </p:cSld>
  <p:clrMapOvr>
    <a:masterClrMapping/>
  </p:clrMapOvr>
</p:sldLayout>
</file>

<file path=ppt/slideLayouts/slideLayout1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9B1123F-D1BA-459C-AAA4-875E28254E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8797128"/>
      </p:ext>
    </p:extLst>
  </p:cSld>
  <p:clrMapOvr>
    <a:masterClrMapping/>
  </p:clrMapOvr>
</p:sldLayout>
</file>

<file path=ppt/slideLayouts/slideLayout1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F0A4418-2FA2-41FF-907B-DD58EE6B2A1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244448"/>
      </p:ext>
    </p:extLst>
  </p:cSld>
  <p:clrMapOvr>
    <a:masterClrMapping/>
  </p:clrMapOvr>
</p:sldLayout>
</file>

<file path=ppt/slideLayouts/slideLayout1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6CEC0DA-490B-4EB5-AD99-857FBCF9DCF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0940422"/>
      </p:ext>
    </p:extLst>
  </p:cSld>
  <p:clrMapOvr>
    <a:masterClrMapping/>
  </p:clrMapOvr>
</p:sldLayout>
</file>

<file path=ppt/slideLayouts/slideLayout1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9AF90B-8771-4E89-8D11-67DCDF6740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7479959"/>
      </p:ext>
    </p:extLst>
  </p:cSld>
  <p:clrMapOvr>
    <a:masterClrMapping/>
  </p:clrMapOvr>
</p:sldLayout>
</file>

<file path=ppt/slideLayouts/slideLayout1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23BA5F-7834-4FB0-A5DA-24937E5A82F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80811"/>
      </p:ext>
    </p:extLst>
  </p:cSld>
  <p:clrMapOvr>
    <a:masterClrMapping/>
  </p:clrMapOvr>
</p:sldLayout>
</file>

<file path=ppt/slideLayouts/slideLayout1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0F4AC1-1B45-4058-A7B0-C5D396F51B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952010"/>
      </p:ext>
    </p:extLst>
  </p:cSld>
  <p:clrMapOvr>
    <a:masterClrMapping/>
  </p:clrMapOvr>
</p:sldLayout>
</file>

<file path=ppt/slideLayouts/slideLayout1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>
            <a:normAutofit/>
          </a:bodyPr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969AB1-5452-4BDA-B241-AAEFA2B9678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2496872"/>
      </p:ext>
    </p:extLst>
  </p:cSld>
  <p:clrMapOvr>
    <a:masterClrMapping/>
  </p:clrMapOvr>
</p:sldLayout>
</file>

<file path=ppt/slideLayouts/slideLayout1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>
            <a:normAutofit/>
          </a:bodyPr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7CBC58-C272-4934-B225-26413A878CD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2892924"/>
      </p:ext>
    </p:extLst>
  </p:cSld>
  <p:clrMapOvr>
    <a:masterClrMapping/>
  </p:clrMapOvr>
</p:sldLayout>
</file>

<file path=ppt/slideLayouts/slideLayout1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4D92DB-84D7-4822-A278-D83CE08BA12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942306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3E1FA3D-529F-462C-980A-24F36CF2316F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C44F9C-65A0-43EB-89F5-0C650D5DBEC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3088104"/>
      </p:ext>
    </p:extLst>
  </p:cSld>
  <p:clrMapOvr>
    <a:masterClrMapping/>
  </p:clrMapOvr>
</p:sldLayout>
</file>

<file path=ppt/slideLayouts/slideLayout13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72106903"/>
      </p:ext>
    </p:extLst>
  </p:cSld>
  <p:clrMapOvr>
    <a:masterClrMapping/>
  </p:clrMapOvr>
</p:sldLayout>
</file>

<file path=ppt/slideLayouts/slideLayout1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F23E20B-4A63-4DDE-8712-598D0D93B5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6619097"/>
      </p:ext>
    </p:extLst>
  </p:cSld>
  <p:clrMapOvr>
    <a:masterClrMapping/>
  </p:clrMapOvr>
</p:sldLayout>
</file>

<file path=ppt/slideLayouts/slideLayout1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CA28384-6F5C-4218-96A3-333242DFCE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055721"/>
      </p:ext>
    </p:extLst>
  </p:cSld>
  <p:clrMapOvr>
    <a:masterClrMapping/>
  </p:clrMapOvr>
</p:sldLayout>
</file>

<file path=ppt/slideLayouts/slideLayout1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73FFA99-F21F-4FF2-A7D3-3EA3B727B2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00327"/>
      </p:ext>
    </p:extLst>
  </p:cSld>
  <p:clrMapOvr>
    <a:masterClrMapping/>
  </p:clrMapOvr>
</p:sldLayout>
</file>

<file path=ppt/slideLayouts/slideLayout1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605EA9-B761-4C14-A095-7D23AA45910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0154495"/>
      </p:ext>
    </p:extLst>
  </p:cSld>
  <p:clrMapOvr>
    <a:masterClrMapping/>
  </p:clrMapOvr>
</p:sldLayout>
</file>

<file path=ppt/slideLayouts/slideLayout1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1880662-36BB-4C0B-8A3D-F6F7B22D321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7286341"/>
      </p:ext>
    </p:extLst>
  </p:cSld>
  <p:clrMapOvr>
    <a:masterClrMapping/>
  </p:clrMapOvr>
</p:sldLayout>
</file>

<file path=ppt/slideLayouts/slideLayout1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8E8B58C-E99B-491D-B0F7-6C38FE0AB31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3533490"/>
      </p:ext>
    </p:extLst>
  </p:cSld>
  <p:clrMapOvr>
    <a:masterClrMapping/>
  </p:clrMapOvr>
</p:sldLayout>
</file>

<file path=ppt/slideLayouts/slideLayout1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79B5A58-69DF-402D-ABB8-BDBA51780EF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3889380"/>
      </p:ext>
    </p:extLst>
  </p:cSld>
  <p:clrMapOvr>
    <a:masterClrMapping/>
  </p:clrMapOvr>
</p:sldLayout>
</file>

<file path=ppt/slideLayouts/slideLayout1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173F36B-12C6-421A-83B4-3DD2A92283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78791"/>
      </p:ext>
    </p:extLst>
  </p:cSld>
  <p:clrMapOvr>
    <a:masterClrMapping/>
  </p:clrMapOvr>
</p:sldLayout>
</file>

<file path=ppt/slideLayouts/slideLayout1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AD989B5-0F15-4CAD-BAC4-1CB9D7121A8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922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0" y="1804312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0" y="3403158"/>
            <a:ext cx="5454098" cy="49711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9296E1-5B58-416F-909B-D96326E7065F}" type="datetime1">
              <a:rPr lang="ru-RU" smtClean="0"/>
              <a:t>20.04.2018</a:t>
            </a:fld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3EF765-A00D-46BC-98A3-8ED226F320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94762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8CB3CC3-FF56-4D03-8C4E-A382C91B1307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AB898E-C62A-4EBF-A35A-82CA2FCC9DC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8451291"/>
      </p:ext>
    </p:extLst>
  </p:cSld>
  <p:clrMapOvr>
    <a:masterClrMapping/>
  </p:clrMapOvr>
</p:sldLayout>
</file>

<file path=ppt/slideLayouts/slideLayout1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EF9D70-0A68-461D-903E-9097F67514F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2459644"/>
      </p:ext>
    </p:extLst>
  </p:cSld>
  <p:clrMapOvr>
    <a:masterClrMapping/>
  </p:clrMapOvr>
</p:sldLayout>
</file>

<file path=ppt/slideLayouts/slideLayout1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38FD8E6-4CF7-44AE-BC21-EDE41C62B26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7966849"/>
      </p:ext>
    </p:extLst>
  </p:cSld>
  <p:clrMapOvr>
    <a:masterClrMapping/>
  </p:clrMapOvr>
</p:sldLayout>
</file>

<file path=ppt/slideLayouts/slideLayout1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8AD6BEF-C731-476D-8095-DAB969E25CC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0842867"/>
      </p:ext>
    </p:extLst>
  </p:cSld>
  <p:clrMapOvr>
    <a:masterClrMapping/>
  </p:clrMapOvr>
</p:sldLayout>
</file>

<file path=ppt/slideLayouts/slideLayout1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80BFEA-4C4E-4BF3-9261-677FB844FBB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7647682"/>
      </p:ext>
    </p:extLst>
  </p:cSld>
  <p:clrMapOvr>
    <a:masterClrMapping/>
  </p:clrMapOvr>
</p:sldLayout>
</file>

<file path=ppt/slideLayouts/slideLayout1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F4761E-8131-423B-9FA7-F580A5408BA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2297399"/>
      </p:ext>
    </p:extLst>
  </p:cSld>
  <p:clrMapOvr>
    <a:masterClrMapping/>
  </p:clrMapOvr>
</p:sldLayout>
</file>

<file path=ppt/slideLayouts/slideLayout1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40736888"/>
      </p:ext>
    </p:extLst>
  </p:cSld>
  <p:clrMapOvr>
    <a:masterClrMapping/>
  </p:clrMapOvr>
</p:sldLayout>
</file>

<file path=ppt/slideLayouts/slideLayout1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9563AB-76F9-440A-B879-99E3657E89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580113"/>
      </p:ext>
    </p:extLst>
  </p:cSld>
  <p:clrMapOvr>
    <a:masterClrMapping/>
  </p:clrMapOvr>
</p:sldLayout>
</file>

<file path=ppt/slideLayouts/slideLayout1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2FD1B61-D3D6-414D-89E2-AFE1AB2416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199490"/>
      </p:ext>
    </p:extLst>
  </p:cSld>
  <p:clrMapOvr>
    <a:masterClrMapping/>
  </p:clrMapOvr>
</p:sldLayout>
</file>

<file path=ppt/slideLayouts/slideLayout1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D0CCAD1-2DB5-4830-B4B6-AD4FFB55AE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074883"/>
      </p:ext>
    </p:extLst>
  </p:cSld>
  <p:clrMapOvr>
    <a:masterClrMapping/>
  </p:clrMapOvr>
</p:sldLayout>
</file>

<file path=ppt/slideLayouts/slideLayout1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D691A30-725F-43B8-ABA2-2A2F5C7F1B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48893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>
            <a:normAutofit/>
          </a:bodyPr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A376FF-AD85-4BB1-AE78-E8F78E0A505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74323A-197D-4413-B45C-2DBFBDCDC09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8674189"/>
      </p:ext>
    </p:extLst>
  </p:cSld>
  <p:clrMapOvr>
    <a:masterClrMapping/>
  </p:clrMapOvr>
</p:sldLayout>
</file>

<file path=ppt/slideLayouts/slideLayout1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7F4EB5C-5478-4808-B4E4-9D1F1004A6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645701"/>
      </p:ext>
    </p:extLst>
  </p:cSld>
  <p:clrMapOvr>
    <a:masterClrMapping/>
  </p:clrMapOvr>
</p:sldLayout>
</file>

<file path=ppt/slideLayouts/slideLayout14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47913137"/>
      </p:ext>
    </p:extLst>
  </p:cSld>
  <p:clrMapOvr>
    <a:masterClrMapping/>
  </p:clrMapOvr>
</p:sldLayout>
</file>

<file path=ppt/slideLayouts/slideLayout14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42874595"/>
      </p:ext>
    </p:extLst>
  </p:cSld>
  <p:clrMapOvr>
    <a:masterClrMapping/>
  </p:clrMapOvr>
</p:sldLayout>
</file>

<file path=ppt/slideLayouts/slideLayout1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AD2DBB2-DE93-41AE-9802-3C6902138E8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611944"/>
      </p:ext>
    </p:extLst>
  </p:cSld>
  <p:clrMapOvr>
    <a:masterClrMapping/>
  </p:clrMapOvr>
</p:sldLayout>
</file>

<file path=ppt/slideLayouts/slideLayout1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65D31E-E93E-4088-8798-8544E70D3B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493809"/>
      </p:ext>
    </p:extLst>
  </p:cSld>
  <p:clrMapOvr>
    <a:masterClrMapping/>
  </p:clrMapOvr>
</p:sldLayout>
</file>

<file path=ppt/slideLayouts/slideLayout1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C4DC487-E82A-41EC-BC12-2FACE0437B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129669"/>
      </p:ext>
    </p:extLst>
  </p:cSld>
  <p:clrMapOvr>
    <a:masterClrMapping/>
  </p:clrMapOvr>
</p:sldLayout>
</file>

<file path=ppt/slideLayouts/slideLayout1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8A13F8-8F9D-405E-8571-2761DDE3E23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224054"/>
      </p:ext>
    </p:extLst>
  </p:cSld>
  <p:clrMapOvr>
    <a:masterClrMapping/>
  </p:clrMapOvr>
</p:sldLayout>
</file>

<file path=ppt/slideLayouts/slideLayout1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C8CEB4F-6147-4F19-816D-02E4F8491BC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9540335"/>
      </p:ext>
    </p:extLst>
  </p:cSld>
  <p:clrMapOvr>
    <a:masterClrMapping/>
  </p:clrMapOvr>
</p:sldLayout>
</file>

<file path=ppt/slideLayouts/slideLayout1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D336455-53FA-49A4-B710-3526540F846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4935345"/>
      </p:ext>
    </p:extLst>
  </p:cSld>
  <p:clrMapOvr>
    <a:masterClrMapping/>
  </p:clrMapOvr>
</p:sldLayout>
</file>

<file path=ppt/slideLayouts/slideLayout1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CC516A7-9C72-413C-B148-D29E4A34C79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698480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>
            <a:normAutofit/>
          </a:bodyPr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22C5BF7-906A-4D4E-954B-4C18BE9B77F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46FA96-458F-4126-8501-EA5CBFB2035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3507587"/>
      </p:ext>
    </p:extLst>
  </p:cSld>
  <p:clrMapOvr>
    <a:masterClrMapping/>
  </p:clrMapOvr>
</p:sldLayout>
</file>

<file path=ppt/slideLayouts/slideLayout1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493C4B-656E-45A4-B378-B897AD7659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2909986"/>
      </p:ext>
    </p:extLst>
  </p:cSld>
  <p:clrMapOvr>
    <a:masterClrMapping/>
  </p:clrMapOvr>
</p:sldLayout>
</file>

<file path=ppt/slideLayouts/slideLayout1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55588FB-CEA3-4E95-84D5-9F2AFB46949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2357442"/>
      </p:ext>
    </p:extLst>
  </p:cSld>
  <p:clrMapOvr>
    <a:masterClrMapping/>
  </p:clrMapOvr>
</p:sldLayout>
</file>

<file path=ppt/slideLayouts/slideLayout1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D192FF-9BC5-451F-B987-A782A5A6C50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9333314"/>
      </p:ext>
    </p:extLst>
  </p:cSld>
  <p:clrMapOvr>
    <a:masterClrMapping/>
  </p:clrMapOvr>
</p:sldLayout>
</file>

<file path=ppt/slideLayouts/slideLayout1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BE93E28-90AF-4F17-8D86-3E5ABC52D00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9867994"/>
      </p:ext>
    </p:extLst>
  </p:cSld>
  <p:clrMapOvr>
    <a:masterClrMapping/>
  </p:clrMapOvr>
</p:sldLayout>
</file>

<file path=ppt/slideLayouts/slideLayout1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7F3F8D5-6CD0-47C1-A634-9A0E4E4D7A6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1084147"/>
      </p:ext>
    </p:extLst>
  </p:cSld>
  <p:clrMapOvr>
    <a:masterClrMapping/>
  </p:clrMapOvr>
</p:sldLayout>
</file>

<file path=ppt/slideLayouts/slideLayout1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931005-8EFB-428C-92A9-9AD487B0269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5460338"/>
      </p:ext>
    </p:extLst>
  </p:cSld>
  <p:clrMapOvr>
    <a:masterClrMapping/>
  </p:clrMapOvr>
</p:sldLayout>
</file>

<file path=ppt/slideLayouts/slideLayout1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29F6FC-6717-4515-A266-B0B7B8640C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8048387"/>
      </p:ext>
    </p:extLst>
  </p:cSld>
  <p:clrMapOvr>
    <a:masterClrMapping/>
  </p:clrMapOvr>
</p:sldLayout>
</file>

<file path=ppt/slideLayouts/slideLayout1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73EF5B3-3354-4F14-A3B5-8027C4C98BA0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D1FC57-3644-40F1-A373-6F762F3893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945763"/>
      </p:ext>
    </p:extLst>
  </p:cSld>
  <p:clrMapOvr>
    <a:masterClrMapping/>
  </p:clrMapOvr>
</p:sldLayout>
</file>

<file path=ppt/slideLayouts/slideLayout1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8DC53B-8B33-466A-B104-66E3FA9065A1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0A5DC4-232F-447F-90AB-FD3F1665F8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826779"/>
      </p:ext>
    </p:extLst>
  </p:cSld>
  <p:clrMapOvr>
    <a:masterClrMapping/>
  </p:clrMapOvr>
</p:sldLayout>
</file>

<file path=ppt/slideLayouts/slideLayout1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8C2D92B-765E-4DD5-B7E8-840BF767B0D1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AAD5F5B-269E-473B-B61D-4837D36271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12108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177250-F022-4C2B-88F7-A963D57DD761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71E049F-92D1-4233-9EF4-4E2EBA1CC16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3961792"/>
      </p:ext>
    </p:extLst>
  </p:cSld>
  <p:clrMapOvr>
    <a:masterClrMapping/>
  </p:clrMapOvr>
</p:sldLayout>
</file>

<file path=ppt/slideLayouts/slideLayout1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F525059-F313-4A95-8C81-50DDC288DCF6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8D1C7DE-3B32-4CB4-B2FD-DEBE4040BF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283825"/>
      </p:ext>
    </p:extLst>
  </p:cSld>
  <p:clrMapOvr>
    <a:masterClrMapping/>
  </p:clrMapOvr>
</p:sldLayout>
</file>

<file path=ppt/slideLayouts/slideLayout1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38FFCD9-4F52-49DA-B3D7-66D370B5C63E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6E41DB-63CD-48BA-AC1B-19F5F9E9B6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033783"/>
      </p:ext>
    </p:extLst>
  </p:cSld>
  <p:clrMapOvr>
    <a:masterClrMapping/>
  </p:clrMapOvr>
</p:sldLayout>
</file>

<file path=ppt/slideLayouts/slideLayout14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924206920"/>
      </p:ext>
    </p:extLst>
  </p:cSld>
  <p:clrMapOvr>
    <a:masterClrMapping/>
  </p:clrMapOvr>
</p:sldLayout>
</file>

<file path=ppt/slideLayouts/slideLayout1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F4782A-35EC-4F08-9EF9-16965C502DD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AFE10F-D4AE-4C1D-89F7-67A99775835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8685873"/>
      </p:ext>
    </p:extLst>
  </p:cSld>
  <p:clrMapOvr>
    <a:masterClrMapping/>
  </p:clrMapOvr>
</p:sldLayout>
</file>

<file path=ppt/slideLayouts/slideLayout1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3D3450-A1DA-4B0C-B086-9B7112AD45DB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109EFC9-343B-43BE-AD24-3756E6A457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147567"/>
      </p:ext>
    </p:extLst>
  </p:cSld>
  <p:clrMapOvr>
    <a:masterClrMapping/>
  </p:clrMapOvr>
</p:sldLayout>
</file>

<file path=ppt/slideLayouts/slideLayout1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8A643F-BA58-429F-A1A2-27A4A144FE4E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B11C102-A87F-4160-BFED-89844EDF52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896519"/>
      </p:ext>
    </p:extLst>
  </p:cSld>
  <p:clrMapOvr>
    <a:masterClrMapping/>
  </p:clrMapOvr>
</p:sldLayout>
</file>

<file path=ppt/slideLayouts/slideLayout1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6D7A60-715F-4479-A922-454103016AB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999FE76-8AB7-42FB-ABF1-C3BC751543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4313788"/>
      </p:ext>
    </p:extLst>
  </p:cSld>
  <p:clrMapOvr>
    <a:masterClrMapping/>
  </p:clrMapOvr>
</p:sldLayout>
</file>

<file path=ppt/slideLayouts/slideLayout1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782CE3D-5234-4F23-8AB1-6B71777BC4A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E77773-00FE-4D15-9C5F-050FB7B749D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1686157"/>
      </p:ext>
    </p:extLst>
  </p:cSld>
  <p:clrMapOvr>
    <a:masterClrMapping/>
  </p:clrMapOvr>
</p:sldLayout>
</file>

<file path=ppt/slideLayouts/slideLayout1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8FB3DA-1D92-4B3E-9103-B7A18879D3C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46D5FE-F9E5-49C6-A2B8-0BB419B5BD0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1572605"/>
      </p:ext>
    </p:extLst>
  </p:cSld>
  <p:clrMapOvr>
    <a:masterClrMapping/>
  </p:clrMapOvr>
</p:sldLayout>
</file>

<file path=ppt/slideLayouts/slideLayout1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E1E744-CD42-4111-8EB4-CDDD9B368E3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93EA302-703D-4774-A3AE-47B86A6433D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620763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796497750"/>
      </p:ext>
    </p:extLst>
  </p:cSld>
  <p:clrMapOvr>
    <a:masterClrMapping/>
  </p:clrMapOvr>
</p:sldLayout>
</file>

<file path=ppt/slideLayouts/slideLayout1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25AF4F-838E-4641-B9A8-8719DF0026AC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02E6215-313F-4F26-AC7F-DD298B80021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6741749"/>
      </p:ext>
    </p:extLst>
  </p:cSld>
  <p:clrMapOvr>
    <a:masterClrMapping/>
  </p:clrMapOvr>
</p:sldLayout>
</file>

<file path=ppt/slideLayouts/slideLayout1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02D14B-6E78-46CA-9298-1465AB28A13C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F48B4A-6A88-4237-87A0-C495CF654C1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9480785"/>
      </p:ext>
    </p:extLst>
  </p:cSld>
  <p:clrMapOvr>
    <a:masterClrMapping/>
  </p:clrMapOvr>
</p:sldLayout>
</file>

<file path=ppt/slideLayouts/slideLayout1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44D15F-8E7E-4A1A-A825-923172C206E1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A64A265-3F49-4C91-9506-56FF865C56C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136000"/>
      </p:ext>
    </p:extLst>
  </p:cSld>
  <p:clrMapOvr>
    <a:masterClrMapping/>
  </p:clrMapOvr>
</p:sldLayout>
</file>

<file path=ppt/slideLayouts/slideLayout1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2E1D2D-9531-499A-B9FF-98E95595542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10473F-08C8-4AC4-A77B-1DBDE889A2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1156056"/>
      </p:ext>
    </p:extLst>
  </p:cSld>
  <p:clrMapOvr>
    <a:masterClrMapping/>
  </p:clrMapOvr>
</p:sldLayout>
</file>

<file path=ppt/slideLayouts/slideLayout1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0B4530-BD38-421A-9800-6AD39320613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EE9554-AF67-4A5C-9B2F-9AA9BFEF6F3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2631549"/>
      </p:ext>
    </p:extLst>
  </p:cSld>
  <p:clrMapOvr>
    <a:masterClrMapping/>
  </p:clrMapOvr>
</p:sldLayout>
</file>

<file path=ppt/slideLayouts/slideLayout1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B40773-8199-454A-B23D-B8DF96937B2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99D466-3D06-47CB-BD24-4E50C2CEE5C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7108839"/>
      </p:ext>
    </p:extLst>
  </p:cSld>
  <p:clrMapOvr>
    <a:masterClrMapping/>
  </p:clrMapOvr>
</p:sldLayout>
</file>

<file path=ppt/slideLayouts/slideLayout1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7FAD78B-4AD3-4E0F-889F-5D479FD108FF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9447D84-FC2C-4426-83B7-15CD181D636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9755988"/>
      </p:ext>
    </p:extLst>
  </p:cSld>
  <p:clrMapOvr>
    <a:masterClrMapping/>
  </p:clrMapOvr>
</p:sldLayout>
</file>

<file path=ppt/slideLayouts/slideLayout1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A789D3D-2133-41F9-BC11-985C62811D2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0DB7443-3F48-427D-AC38-149BFEA2A09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4355652"/>
      </p:ext>
    </p:extLst>
  </p:cSld>
  <p:clrMapOvr>
    <a:masterClrMapping/>
  </p:clrMapOvr>
</p:sldLayout>
</file>

<file path=ppt/slideLayouts/slideLayout1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70A25B-B1F4-4955-BC4A-B7A0C3EADAF8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454818-3052-487C-AD4B-257B79AA25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965879"/>
      </p:ext>
    </p:extLst>
  </p:cSld>
  <p:clrMapOvr>
    <a:masterClrMapping/>
  </p:clrMapOvr>
</p:sldLayout>
</file>

<file path=ppt/slideLayouts/slideLayout1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8620517-15EC-4F34-A62C-31D16A58F518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1CEDE43-1EE3-45CD-84E1-3F860B6303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63344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F1B8A9-754F-435E-8187-B0647F22CAF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C726DDF-60EE-40C0-99E3-42DFF5F3FFF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641076"/>
      </p:ext>
    </p:extLst>
  </p:cSld>
  <p:clrMapOvr>
    <a:masterClrMapping/>
  </p:clrMapOvr>
</p:sldLayout>
</file>

<file path=ppt/slideLayouts/slideLayout1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73B068-DF7F-4B82-94CE-758F9945E700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D3132D-5C80-40A6-AF22-BA53AD71884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7274448"/>
      </p:ext>
    </p:extLst>
  </p:cSld>
  <p:clrMapOvr>
    <a:masterClrMapping/>
  </p:clrMapOvr>
</p:sldLayout>
</file>

<file path=ppt/slideLayouts/slideLayout1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F343C3C-9027-4449-A137-387315A60C57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51F40B5-8458-4C26-B0D5-6E0D1486201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2702086"/>
      </p:ext>
    </p:extLst>
  </p:cSld>
  <p:clrMapOvr>
    <a:masterClrMapping/>
  </p:clrMapOvr>
</p:sldLayout>
</file>

<file path=ppt/slideLayouts/slideLayout1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694DBC4-466D-433A-878F-441542B2112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AD022D-FED7-4223-85AA-56AEE82A479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0296743"/>
      </p:ext>
    </p:extLst>
  </p:cSld>
  <p:clrMapOvr>
    <a:masterClrMapping/>
  </p:clrMapOvr>
</p:sldLayout>
</file>

<file path=ppt/slideLayouts/slideLayout1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6BADB9-54C4-400D-84A4-89B84076BB5C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A92885-F496-4EAF-AA9B-4383954F02F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4785243"/>
      </p:ext>
    </p:extLst>
  </p:cSld>
  <p:clrMapOvr>
    <a:masterClrMapping/>
  </p:clrMapOvr>
</p:sldLayout>
</file>

<file path=ppt/slideLayouts/slideLayout1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CAAFDA-8397-4CFD-8E4C-9468973DB14B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E85A44-AE9E-40A2-B7EE-59ECFA337B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5485314"/>
      </p:ext>
    </p:extLst>
  </p:cSld>
  <p:clrMapOvr>
    <a:masterClrMapping/>
  </p:clrMapOvr>
</p:sldLayout>
</file>

<file path=ppt/slideLayouts/slideLayout1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850D3CE-DBC1-4053-8179-C4552197FC9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AAC713-04BE-4F03-91C9-776881B7C18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2472781"/>
      </p:ext>
    </p:extLst>
  </p:cSld>
  <p:clrMapOvr>
    <a:masterClrMapping/>
  </p:clrMapOvr>
</p:sldLayout>
</file>

<file path=ppt/slideLayouts/slideLayout1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C53417-D216-475A-9B42-DD9A702DD7CA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3C9F8C-C4B8-4BB1-B6C2-B4EA497E91C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6198859"/>
      </p:ext>
    </p:extLst>
  </p:cSld>
  <p:clrMapOvr>
    <a:masterClrMapping/>
  </p:clrMapOvr>
</p:sldLayout>
</file>

<file path=ppt/slideLayouts/slideLayout1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0E3405-1E42-4F7C-A9DA-8773ABCC612F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8110668-C0A0-4386-AD6A-5BDC3DE7E9B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9409412"/>
      </p:ext>
    </p:extLst>
  </p:cSld>
  <p:clrMapOvr>
    <a:masterClrMapping/>
  </p:clrMapOvr>
</p:sldLayout>
</file>

<file path=ppt/slideLayouts/slideLayout1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6B0214-FAAA-4FA0-8EFF-2C26593326C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CF32838-3610-4A97-A712-30EE791CC48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8131337"/>
      </p:ext>
    </p:extLst>
  </p:cSld>
  <p:clrMapOvr>
    <a:masterClrMapping/>
  </p:clrMapOvr>
</p:sldLayout>
</file>

<file path=ppt/slideLayouts/slideLayout1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252232-CAA6-439B-A665-3E89DF6E2B2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384C8A7-DE9B-44B1-BF6A-90398D0FAE1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200581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E0F88D6-33D4-4BD3-AC6A-BC3519270DE7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0FAAC67-A4A7-498C-921B-EB0171BA57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908343"/>
      </p:ext>
    </p:extLst>
  </p:cSld>
  <p:clrMapOvr>
    <a:masterClrMapping/>
  </p:clrMapOvr>
</p:sldLayout>
</file>

<file path=ppt/slideLayouts/slideLayout1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BD2E36-2B07-451D-AFE1-3D45C9D1820F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C55E99-88BF-44C8-A091-8A0695D513E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8121197"/>
      </p:ext>
    </p:extLst>
  </p:cSld>
  <p:clrMapOvr>
    <a:masterClrMapping/>
  </p:clrMapOvr>
</p:sldLayout>
</file>

<file path=ppt/slideLayouts/slideLayout1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CA1CA2E-13FB-49E4-BA94-FB108D6D655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0613D5-B2C2-44EF-8545-E2DD2B2CF02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3433534"/>
      </p:ext>
    </p:extLst>
  </p:cSld>
  <p:clrMapOvr>
    <a:masterClrMapping/>
  </p:clrMapOvr>
</p:sldLayout>
</file>

<file path=ppt/slideLayouts/slideLayout1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46FC2B-9E1E-491D-A236-6451EAE0490C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B2EA93-4908-474E-BC43-AC09B76E1E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050688"/>
      </p:ext>
    </p:extLst>
  </p:cSld>
  <p:clrMapOvr>
    <a:masterClrMapping/>
  </p:clrMapOvr>
</p:sldLayout>
</file>

<file path=ppt/slideLayouts/slideLayout1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C6E4488-B859-4039-AB57-5A7773E8D225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BD76D52-4FC2-4B18-BBDA-D964153A2B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991480"/>
      </p:ext>
    </p:extLst>
  </p:cSld>
  <p:clrMapOvr>
    <a:masterClrMapping/>
  </p:clrMapOvr>
</p:sldLayout>
</file>

<file path=ppt/slideLayouts/slideLayout1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DEAE58-1471-4FCF-B446-F2CEF6733090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9FF3242-C72D-4EB5-A30E-1FB28EB2EA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0510848"/>
      </p:ext>
    </p:extLst>
  </p:cSld>
  <p:clrMapOvr>
    <a:masterClrMapping/>
  </p:clrMapOvr>
</p:sldLayout>
</file>

<file path=ppt/slideLayouts/slideLayout1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5C698E-6311-449C-AA96-FC5DC8574C85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43D4BD6-3AD1-42B2-9E0E-F445D5A7681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6328747"/>
      </p:ext>
    </p:extLst>
  </p:cSld>
  <p:clrMapOvr>
    <a:masterClrMapping/>
  </p:clrMapOvr>
</p:sldLayout>
</file>

<file path=ppt/slideLayouts/slideLayout1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323CF6-819A-4DD1-B008-D5A686588A8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262DA7C-FBD9-4B92-A894-5CB5DA37F95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7415667"/>
      </p:ext>
    </p:extLst>
  </p:cSld>
  <p:clrMapOvr>
    <a:masterClrMapping/>
  </p:clrMapOvr>
</p:sldLayout>
</file>

<file path=ppt/slideLayouts/slideLayout1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035060-5E44-4494-AC8D-BD4EEFD2AFA5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C36EFD-93CF-45FF-B24E-4E3316F8B46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6689827"/>
      </p:ext>
    </p:extLst>
  </p:cSld>
  <p:clrMapOvr>
    <a:masterClrMapping/>
  </p:clrMapOvr>
</p:sldLayout>
</file>

<file path=ppt/slideLayouts/slideLayout1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9A3A33-5FF9-4D29-B8A0-C076B096E9F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74761FF-3146-4EBC-B056-8960FAB3124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5533420"/>
      </p:ext>
    </p:extLst>
  </p:cSld>
  <p:clrMapOvr>
    <a:masterClrMapping/>
  </p:clrMapOvr>
</p:sldLayout>
</file>

<file path=ppt/slideLayouts/slideLayout1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228C11-DBC5-44F2-B343-755890EEB900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5656E7-C00D-47DA-819E-26F262BC2ED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286085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D2F5C8-51A3-4356-BAB3-FDA345CFBD5A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0B8DCCA-B6F8-4FBC-9BCD-96855BB50B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489958"/>
      </p:ext>
    </p:extLst>
  </p:cSld>
  <p:clrMapOvr>
    <a:masterClrMapping/>
  </p:clrMapOvr>
</p:sldLayout>
</file>

<file path=ppt/slideLayouts/slideLayout1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9EFCF0-2987-4ECF-A839-3AC867228F35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8B2EFC-C3F4-49D1-B6E7-B45A9ACAD73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5922117"/>
      </p:ext>
    </p:extLst>
  </p:cSld>
  <p:clrMapOvr>
    <a:masterClrMapping/>
  </p:clrMapOvr>
</p:sldLayout>
</file>

<file path=ppt/slideLayouts/slideLayout1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B0A7D35-686F-4190-AD97-30AFA710589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94FE91C-7BD9-418B-874D-5F4F4A5984C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8680964"/>
      </p:ext>
    </p:extLst>
  </p:cSld>
  <p:clrMapOvr>
    <a:masterClrMapping/>
  </p:clrMapOvr>
</p:sldLayout>
</file>

<file path=ppt/slideLayouts/slideLayout1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755D6D7-ED92-4DA1-9FAF-B98CDB5DE60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CBDC8C-7AF6-4C29-94C6-99BDD6C8CA1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9657640"/>
      </p:ext>
    </p:extLst>
  </p:cSld>
  <p:clrMapOvr>
    <a:masterClrMapping/>
  </p:clrMapOvr>
</p:sldLayout>
</file>

<file path=ppt/slideLayouts/slideLayout1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FE5D5C-B019-41BA-A4E6-5443BB310885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86DD5F3-F97D-4FEB-8DA3-052AC8E2508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5256787"/>
      </p:ext>
    </p:extLst>
  </p:cSld>
  <p:clrMapOvr>
    <a:masterClrMapping/>
  </p:clrMapOvr>
</p:sldLayout>
</file>

<file path=ppt/slideLayouts/slideLayout1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F310A9-7C85-4DC6-AED8-60202EECBFE1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D82E18-8D49-4E35-9862-FB7BBFEDCF6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3598177"/>
      </p:ext>
    </p:extLst>
  </p:cSld>
  <p:clrMapOvr>
    <a:masterClrMapping/>
  </p:clrMapOvr>
</p:sldLayout>
</file>

<file path=ppt/slideLayouts/slideLayout1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36C3500-BE2D-4A96-B3AA-4C407AB050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8978"/>
      </p:ext>
    </p:extLst>
  </p:cSld>
  <p:clrMapOvr>
    <a:masterClrMapping/>
  </p:clrMapOvr>
</p:sldLayout>
</file>

<file path=ppt/slideLayouts/slideLayout1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3FD9A9-C28E-4215-82CE-CEC4FF2945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796427"/>
      </p:ext>
    </p:extLst>
  </p:cSld>
  <p:clrMapOvr>
    <a:masterClrMapping/>
  </p:clrMapOvr>
</p:sldLayout>
</file>

<file path=ppt/slideLayouts/slideLayout1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B0AC19F-20A0-401E-8F6F-9D0CE33627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702859"/>
      </p:ext>
    </p:extLst>
  </p:cSld>
  <p:clrMapOvr>
    <a:masterClrMapping/>
  </p:clrMapOvr>
</p:sldLayout>
</file>

<file path=ppt/slideLayouts/slideLayout1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32F0A8-D57D-460B-A62D-A2D80A64A1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930137"/>
      </p:ext>
    </p:extLst>
  </p:cSld>
  <p:clrMapOvr>
    <a:masterClrMapping/>
  </p:clrMapOvr>
</p:sldLayout>
</file>

<file path=ppt/slideLayouts/slideLayout1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840437-492D-4AB9-A7C4-F451523064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87197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E4BE79-C919-4F18-A0B0-1573910C8098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3FB233-16B7-4DEA-8B7B-133B56D96D7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1523448"/>
      </p:ext>
    </p:extLst>
  </p:cSld>
  <p:clrMapOvr>
    <a:masterClrMapping/>
  </p:clrMapOvr>
</p:sldLayout>
</file>

<file path=ppt/slideLayouts/slideLayout14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488984076"/>
      </p:ext>
    </p:extLst>
  </p:cSld>
  <p:clrMapOvr>
    <a:masterClrMapping/>
  </p:clrMapOvr>
</p:sldLayout>
</file>

<file path=ppt/slideLayouts/slideLayout14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907520213"/>
      </p:ext>
    </p:extLst>
  </p:cSld>
  <p:clrMapOvr>
    <a:masterClrMapping/>
  </p:clrMapOvr>
</p:sldLayout>
</file>

<file path=ppt/slideLayouts/slideLayout14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89D2D7-D738-435F-AE29-7EF3B89EB792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281C5E9-CC3F-49E1-A0C5-75B76A0AA8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512600"/>
      </p:ext>
    </p:extLst>
  </p:cSld>
  <p:clrMapOvr>
    <a:masterClrMapping/>
  </p:clrMapOvr>
</p:sldLayout>
</file>

<file path=ppt/slideLayouts/slideLayout1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5F82C0-9DC5-42A9-9158-4846B4BE53C1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F9BEDB6-A59B-40BA-A3D0-86D3400CDF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833369"/>
      </p:ext>
    </p:extLst>
  </p:cSld>
  <p:clrMapOvr>
    <a:masterClrMapping/>
  </p:clrMapOvr>
</p:sldLayout>
</file>

<file path=ppt/slideLayouts/slideLayout1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B861D1-F2B2-45AD-998B-3A473DEA242B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297DFA8-4FCB-4F4F-906C-C3F6586F93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556520"/>
      </p:ext>
    </p:extLst>
  </p:cSld>
  <p:clrMapOvr>
    <a:masterClrMapping/>
  </p:clrMapOvr>
</p:sldLayout>
</file>

<file path=ppt/slideLayouts/slideLayout1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661778-D9AF-47B7-855D-8CB2E5D3DBA9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E99BD19-CA0F-443B-B195-6E1F227882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785354"/>
      </p:ext>
    </p:extLst>
  </p:cSld>
  <p:clrMapOvr>
    <a:masterClrMapping/>
  </p:clrMapOvr>
</p:sldLayout>
</file>

<file path=ppt/slideLayouts/slideLayout1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E6CFBCB-E8C9-458D-9CEF-08AE6FC82B33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FC64C9-8687-4E64-85E3-DFC74D31AD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976273"/>
      </p:ext>
    </p:extLst>
  </p:cSld>
  <p:clrMapOvr>
    <a:masterClrMapping/>
  </p:clrMapOvr>
</p:sldLayout>
</file>

<file path=ppt/slideLayouts/slideLayout1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7D4A64-8737-4933-B53C-27A3327B9749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F79BA5-A2B9-4464-B5E1-B48C183CC8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60274"/>
      </p:ext>
    </p:extLst>
  </p:cSld>
  <p:clrMapOvr>
    <a:masterClrMapping/>
  </p:clrMapOvr>
</p:sldLayout>
</file>

<file path=ppt/slideLayouts/slideLayout14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646470096"/>
      </p:ext>
    </p:extLst>
  </p:cSld>
  <p:clrMapOvr>
    <a:masterClrMapping/>
  </p:clrMapOvr>
</p:sldLayout>
</file>

<file path=ppt/slideLayouts/slideLayout1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F4782A-35EC-4F08-9EF9-16965C502DD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CDFD27F-6CF8-4510-8D37-D77642B2A43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899502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594282F-772F-4573-9054-C6F41CE3757D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557A90-6102-4AEB-87E9-86382C2763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0794245"/>
      </p:ext>
    </p:extLst>
  </p:cSld>
  <p:clrMapOvr>
    <a:masterClrMapping/>
  </p:clrMapOvr>
</p:sldLayout>
</file>

<file path=ppt/slideLayouts/slideLayout1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3D3450-A1DA-4B0C-B086-9B7112AD45DB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18CE941-60E2-4124-92FA-C5E66C2CC3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765046"/>
      </p:ext>
    </p:extLst>
  </p:cSld>
  <p:clrMapOvr>
    <a:masterClrMapping/>
  </p:clrMapOvr>
</p:sldLayout>
</file>

<file path=ppt/slideLayouts/slideLayout1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8A643F-BA58-429F-A1A2-27A4A144FE4E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6D705C-33AB-4951-BCF6-1580267CCE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783931"/>
      </p:ext>
    </p:extLst>
  </p:cSld>
  <p:clrMapOvr>
    <a:masterClrMapping/>
  </p:clrMapOvr>
</p:sldLayout>
</file>

<file path=ppt/slideLayouts/slideLayout1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6D7A60-715F-4479-A922-454103016AB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613B626-8B10-4F80-895E-8B057646056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6027444"/>
      </p:ext>
    </p:extLst>
  </p:cSld>
  <p:clrMapOvr>
    <a:masterClrMapping/>
  </p:clrMapOvr>
</p:sldLayout>
</file>

<file path=ppt/slideLayouts/slideLayout1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782CE3D-5234-4F23-8AB1-6B71777BC4A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C550A0-955D-4F52-85C3-03F3B86263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0813459"/>
      </p:ext>
    </p:extLst>
  </p:cSld>
  <p:clrMapOvr>
    <a:masterClrMapping/>
  </p:clrMapOvr>
</p:sldLayout>
</file>

<file path=ppt/slideLayouts/slideLayout1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8FB3DA-1D92-4B3E-9103-B7A18879D3C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DE13C3-A6E8-4359-83D9-C619DB03319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6363182"/>
      </p:ext>
    </p:extLst>
  </p:cSld>
  <p:clrMapOvr>
    <a:masterClrMapping/>
  </p:clrMapOvr>
</p:sldLayout>
</file>

<file path=ppt/slideLayouts/slideLayout1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E1E744-CD42-4111-8EB4-CDDD9B368E3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64FFA2-3515-4095-91C3-D0CB051C74D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2285297"/>
      </p:ext>
    </p:extLst>
  </p:cSld>
  <p:clrMapOvr>
    <a:masterClrMapping/>
  </p:clrMapOvr>
</p:sldLayout>
</file>

<file path=ppt/slideLayouts/slideLayout1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25AF4F-838E-4641-B9A8-8719DF0026AC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7BA2C55-D62F-4248-9558-58B14AE25B6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143890"/>
      </p:ext>
    </p:extLst>
  </p:cSld>
  <p:clrMapOvr>
    <a:masterClrMapping/>
  </p:clrMapOvr>
</p:sldLayout>
</file>

<file path=ppt/slideLayouts/slideLayout1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02D14B-6E78-46CA-9298-1465AB28A13C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3141195-F856-4692-B523-15B8B75A54F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5311514"/>
      </p:ext>
    </p:extLst>
  </p:cSld>
  <p:clrMapOvr>
    <a:masterClrMapping/>
  </p:clrMapOvr>
</p:sldLayout>
</file>

<file path=ppt/slideLayouts/slideLayout1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44D15F-8E7E-4A1A-A825-923172C206E1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8F4C441-8C3F-49AE-8B8A-A1E37773181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4348804"/>
      </p:ext>
    </p:extLst>
  </p:cSld>
  <p:clrMapOvr>
    <a:masterClrMapping/>
  </p:clrMapOvr>
</p:sldLayout>
</file>

<file path=ppt/slideLayouts/slideLayout1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2E1D2D-9531-499A-B9FF-98E95595542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037722-8219-49AB-B7CE-6D4BEB4957F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902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5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804312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3403158"/>
            <a:ext cx="5454098" cy="49711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7C5875-ED14-4611-B7AE-D9E31EB7BF98}" type="datetime1">
              <a:rPr lang="ru-RU" smtClean="0"/>
              <a:t>20.04.2018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8B0543-B011-47CA-8D34-94F59DEE19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09342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57D0B9-A214-48D2-9219-5EE69DE95F07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AEC994C-883C-4FC5-83E2-055DAC5537C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4651508"/>
      </p:ext>
    </p:extLst>
  </p:cSld>
  <p:clrMapOvr>
    <a:masterClrMapping/>
  </p:clrMapOvr>
</p:sldLayout>
</file>

<file path=ppt/slideLayouts/slideLayout1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0B4530-BD38-421A-9800-6AD39320613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F817EEE-8F44-4424-8FE7-DB861DCD975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8307496"/>
      </p:ext>
    </p:extLst>
  </p:cSld>
  <p:clrMapOvr>
    <a:masterClrMapping/>
  </p:clrMapOvr>
</p:sldLayout>
</file>

<file path=ppt/slideLayouts/slideLayout1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B40773-8199-454A-B23D-B8DF96937B2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CCA1628-C747-49B4-BE9B-C0FAE3AEF7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1962130"/>
      </p:ext>
    </p:extLst>
  </p:cSld>
  <p:clrMapOvr>
    <a:masterClrMapping/>
  </p:clrMapOvr>
</p:sldLayout>
</file>

<file path=ppt/slideLayouts/slideLayout1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7FAD78B-4AD3-4E0F-889F-5D479FD108FF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15769F-86D2-4083-A9E2-D7B36083613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6539177"/>
      </p:ext>
    </p:extLst>
  </p:cSld>
  <p:clrMapOvr>
    <a:masterClrMapping/>
  </p:clrMapOvr>
</p:sldLayout>
</file>

<file path=ppt/slideLayouts/slideLayout1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A789D3D-2133-41F9-BC11-985C62811D2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37B65F-18A6-4174-B2C9-699846654EE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2902762"/>
      </p:ext>
    </p:extLst>
  </p:cSld>
  <p:clrMapOvr>
    <a:masterClrMapping/>
  </p:clrMapOvr>
</p:sldLayout>
</file>

<file path=ppt/slideLayouts/slideLayout1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70A25B-B1F4-4955-BC4A-B7A0C3EADAF8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4553B33-21B4-416B-8EC4-A8A69DBFC8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793417"/>
      </p:ext>
    </p:extLst>
  </p:cSld>
  <p:clrMapOvr>
    <a:masterClrMapping/>
  </p:clrMapOvr>
</p:sldLayout>
</file>

<file path=ppt/slideLayouts/slideLayout1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8620517-15EC-4F34-A62C-31D16A58F518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80F95-0960-4178-8443-F769E6A733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665263"/>
      </p:ext>
    </p:extLst>
  </p:cSld>
  <p:clrMapOvr>
    <a:masterClrMapping/>
  </p:clrMapOvr>
</p:sldLayout>
</file>

<file path=ppt/slideLayouts/slideLayout1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73B068-DF7F-4B82-94CE-758F9945E700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FDC75-3866-463D-B4E8-F1EDCB49554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5788073"/>
      </p:ext>
    </p:extLst>
  </p:cSld>
  <p:clrMapOvr>
    <a:masterClrMapping/>
  </p:clrMapOvr>
</p:sldLayout>
</file>

<file path=ppt/slideLayouts/slideLayout1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F343C3C-9027-4449-A137-387315A60C57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CABD57F-26B2-4EFA-A62A-BB25D39ACF9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2861872"/>
      </p:ext>
    </p:extLst>
  </p:cSld>
  <p:clrMapOvr>
    <a:masterClrMapping/>
  </p:clrMapOvr>
</p:sldLayout>
</file>

<file path=ppt/slideLayouts/slideLayout1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694DBC4-466D-433A-878F-441542B2112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6721F4-9D4D-4DDA-8433-5E802F03107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1863814"/>
      </p:ext>
    </p:extLst>
  </p:cSld>
  <p:clrMapOvr>
    <a:masterClrMapping/>
  </p:clrMapOvr>
</p:sldLayout>
</file>

<file path=ppt/slideLayouts/slideLayout1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6BADB9-54C4-400D-84A4-89B84076BB5C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8E0B46C-88E1-4E22-BF9B-F4EF576A9AA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958107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B06C85-E474-4C0F-AF01-D58F9DB401D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8D58BA-3802-425F-AEB4-02B31B8C108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0243801"/>
      </p:ext>
    </p:extLst>
  </p:cSld>
  <p:clrMapOvr>
    <a:masterClrMapping/>
  </p:clrMapOvr>
</p:sldLayout>
</file>

<file path=ppt/slideLayouts/slideLayout1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CAAFDA-8397-4CFD-8E4C-9468973DB14B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988389-2E0D-492B-AA2C-5F1524ADB2B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09342"/>
      </p:ext>
    </p:extLst>
  </p:cSld>
  <p:clrMapOvr>
    <a:masterClrMapping/>
  </p:clrMapOvr>
</p:sldLayout>
</file>

<file path=ppt/slideLayouts/slideLayout1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850D3CE-DBC1-4053-8179-C4552197FC9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5B37EF9-9E9C-4373-A1EA-A8BD0827686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3704921"/>
      </p:ext>
    </p:extLst>
  </p:cSld>
  <p:clrMapOvr>
    <a:masterClrMapping/>
  </p:clrMapOvr>
</p:sldLayout>
</file>

<file path=ppt/slideLayouts/slideLayout1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C53417-D216-475A-9B42-DD9A702DD7CA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C694B5B-8C5E-40DB-AC28-8A8B5B84469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9504165"/>
      </p:ext>
    </p:extLst>
  </p:cSld>
  <p:clrMapOvr>
    <a:masterClrMapping/>
  </p:clrMapOvr>
</p:sldLayout>
</file>

<file path=ppt/slideLayouts/slideLayout1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0E3405-1E42-4F7C-A9DA-8773ABCC612F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1E9F1D-49BB-4967-8239-54774DD96D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3529541"/>
      </p:ext>
    </p:extLst>
  </p:cSld>
  <p:clrMapOvr>
    <a:masterClrMapping/>
  </p:clrMapOvr>
</p:sldLayout>
</file>

<file path=ppt/slideLayouts/slideLayout1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6B0214-FAAA-4FA0-8EFF-2C26593326C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A1D671-7F85-45BF-89AF-EF4F1A8B8A9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8830796"/>
      </p:ext>
    </p:extLst>
  </p:cSld>
  <p:clrMapOvr>
    <a:masterClrMapping/>
  </p:clrMapOvr>
</p:sldLayout>
</file>

<file path=ppt/slideLayouts/slideLayout1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252232-CAA6-439B-A665-3E89DF6E2B2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68F0064-4531-47CC-B703-95BEDF935CE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2244999"/>
      </p:ext>
    </p:extLst>
  </p:cSld>
  <p:clrMapOvr>
    <a:masterClrMapping/>
  </p:clrMapOvr>
</p:sldLayout>
</file>

<file path=ppt/slideLayouts/slideLayout1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BD2E36-2B07-451D-AFE1-3D45C9D1820F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84B1331-636C-4539-8778-261444D56E2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6721680"/>
      </p:ext>
    </p:extLst>
  </p:cSld>
  <p:clrMapOvr>
    <a:masterClrMapping/>
  </p:clrMapOvr>
</p:sldLayout>
</file>

<file path=ppt/slideLayouts/slideLayout1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CA1CA2E-13FB-49E4-BA94-FB108D6D655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DD180E2-657F-43BF-A768-ED547A4FC2B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1719692"/>
      </p:ext>
    </p:extLst>
  </p:cSld>
  <p:clrMapOvr>
    <a:masterClrMapping/>
  </p:clrMapOvr>
</p:sldLayout>
</file>

<file path=ppt/slideLayouts/slideLayout1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46FC2B-9E1E-491D-A236-6451EAE0490C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930409-0F6F-48F4-AC99-2086F3003E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20807"/>
      </p:ext>
    </p:extLst>
  </p:cSld>
  <p:clrMapOvr>
    <a:masterClrMapping/>
  </p:clrMapOvr>
</p:sldLayout>
</file>

<file path=ppt/slideLayouts/slideLayout1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C6E4488-B859-4039-AB57-5A7773E8D225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4F88947-917B-4071-A743-17853BCD76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11545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CB51C78-503F-4EF8-96EE-7C9B80D84647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24EF68-FC75-495A-8247-FCD5F1F6D28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7016669"/>
      </p:ext>
    </p:extLst>
  </p:cSld>
  <p:clrMapOvr>
    <a:masterClrMapping/>
  </p:clrMapOvr>
</p:sldLayout>
</file>

<file path=ppt/slideLayouts/slideLayout1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DEAE58-1471-4FCF-B446-F2CEF6733090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EFA80B6-E06E-4B88-9873-63300D02523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4586864"/>
      </p:ext>
    </p:extLst>
  </p:cSld>
  <p:clrMapOvr>
    <a:masterClrMapping/>
  </p:clrMapOvr>
</p:sldLayout>
</file>

<file path=ppt/slideLayouts/slideLayout1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5C698E-6311-449C-AA96-FC5DC8574C85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A1F34E8-2F97-4D80-B58B-2EB70B430CA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9861741"/>
      </p:ext>
    </p:extLst>
  </p:cSld>
  <p:clrMapOvr>
    <a:masterClrMapping/>
  </p:clrMapOvr>
</p:sldLayout>
</file>

<file path=ppt/slideLayouts/slideLayout1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323CF6-819A-4DD1-B008-D5A686588A8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59D81F-B41C-4624-B7BD-AEEF8F009F2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7729140"/>
      </p:ext>
    </p:extLst>
  </p:cSld>
  <p:clrMapOvr>
    <a:masterClrMapping/>
  </p:clrMapOvr>
</p:sldLayout>
</file>

<file path=ppt/slideLayouts/slideLayout1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035060-5E44-4494-AC8D-BD4EEFD2AFA5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50845E3-EF4C-4938-BF52-D203202CC77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337983"/>
      </p:ext>
    </p:extLst>
  </p:cSld>
  <p:clrMapOvr>
    <a:masterClrMapping/>
  </p:clrMapOvr>
</p:sldLayout>
</file>

<file path=ppt/slideLayouts/slideLayout1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9A3A33-5FF9-4D29-B8A0-C076B096E9F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2D272F-06F1-4B32-9184-9334B8F3B13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3690888"/>
      </p:ext>
    </p:extLst>
  </p:cSld>
  <p:clrMapOvr>
    <a:masterClrMapping/>
  </p:clrMapOvr>
</p:sldLayout>
</file>

<file path=ppt/slideLayouts/slideLayout1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228C11-DBC5-44F2-B343-755890EEB900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5DAEDE-58D6-42D8-9A4D-E23621645FD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4866023"/>
      </p:ext>
    </p:extLst>
  </p:cSld>
  <p:clrMapOvr>
    <a:masterClrMapping/>
  </p:clrMapOvr>
</p:sldLayout>
</file>

<file path=ppt/slideLayouts/slideLayout1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9EFCF0-2987-4ECF-A839-3AC867228F35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8A958E-CDB3-42A2-95FD-FDB90489057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6161238"/>
      </p:ext>
    </p:extLst>
  </p:cSld>
  <p:clrMapOvr>
    <a:masterClrMapping/>
  </p:clrMapOvr>
</p:sldLayout>
</file>

<file path=ppt/slideLayouts/slideLayout1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B0A7D35-686F-4190-AD97-30AFA710589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BD72C95-C507-4200-999D-BEBBD4D6269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6230272"/>
      </p:ext>
    </p:extLst>
  </p:cSld>
  <p:clrMapOvr>
    <a:masterClrMapping/>
  </p:clrMapOvr>
</p:sldLayout>
</file>

<file path=ppt/slideLayouts/slideLayout1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755D6D7-ED92-4DA1-9FAF-B98CDB5DE60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52E24B-4B65-4999-8C50-2749FD693D3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2097276"/>
      </p:ext>
    </p:extLst>
  </p:cSld>
  <p:clrMapOvr>
    <a:masterClrMapping/>
  </p:clrMapOvr>
</p:sldLayout>
</file>

<file path=ppt/slideLayouts/slideLayout1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FE5D5C-B019-41BA-A4E6-5443BB310885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F093F79-8337-4DA3-996B-3FC4D3B05F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268643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3180517-78F4-46E9-B68C-168906693724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C5DE62C-9DB6-450D-A710-245B1AE4191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2024380"/>
      </p:ext>
    </p:extLst>
  </p:cSld>
  <p:clrMapOvr>
    <a:masterClrMapping/>
  </p:clrMapOvr>
</p:sldLayout>
</file>

<file path=ppt/slideLayouts/slideLayout1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F310A9-7C85-4DC6-AED8-60202EECBFE1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1BBED5-ADA7-448B-981C-0620E85E86C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0417717"/>
      </p:ext>
    </p:extLst>
  </p:cSld>
  <p:clrMapOvr>
    <a:masterClrMapping/>
  </p:clrMapOvr>
</p:sldLayout>
</file>

<file path=ppt/slideLayouts/slideLayout1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про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spc="0" baseline="0">
                <a:solidFill>
                  <a:srgbClr val="216BA9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148635"/>
      </p:ext>
    </p:extLst>
  </p:cSld>
  <p:clrMapOvr>
    <a:masterClrMapping/>
  </p:clrMapOvr>
</p:sldLayout>
</file>

<file path=ppt/slideLayouts/slideLayout1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630629"/>
      </p:ext>
    </p:extLst>
  </p:cSld>
  <p:clrMapOvr>
    <a:masterClrMapping/>
  </p:clrMapOvr>
</p:sldLayout>
</file>

<file path=ppt/slideLayouts/slideLayout1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8443122"/>
      </p:ext>
    </p:extLst>
  </p:cSld>
  <p:clrMapOvr>
    <a:masterClrMapping/>
  </p:clrMapOvr>
</p:sldLayout>
</file>

<file path=ppt/slideLayouts/slideLayout1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1" y="2189187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2986020"/>
      </p:ext>
    </p:extLst>
  </p:cSld>
  <p:clrMapOvr>
    <a:masterClrMapping/>
  </p:clrMapOvr>
</p:sldLayout>
</file>

<file path=ppt/slideLayouts/slideLayout1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2309376"/>
      </p:ext>
    </p:extLst>
  </p:cSld>
  <p:clrMapOvr>
    <a:masterClrMapping/>
  </p:clrMapOvr>
</p:sldLayout>
</file>

<file path=ppt/slideLayouts/slideLayout1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4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6" y="1571614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6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1322792"/>
      </p:ext>
    </p:extLst>
  </p:cSld>
  <p:clrMapOvr>
    <a:masterClrMapping/>
  </p:clrMapOvr>
</p:sldLayout>
</file>

<file path=ppt/slideLayouts/slideLayout1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1" y="1571613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1" y="2500308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0373076"/>
      </p:ext>
    </p:extLst>
  </p:cSld>
  <p:clrMapOvr>
    <a:masterClrMapping/>
  </p:clrMapOvr>
</p:sldLayout>
</file>

<file path=ppt/slideLayouts/slideLayout15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3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69854360"/>
      </p:ext>
    </p:extLst>
  </p:cSld>
  <p:clrMapOvr>
    <a:masterClrMapping/>
  </p:clrMapOvr>
</p:sldLayout>
</file>

<file path=ppt/slideLayouts/slideLayout1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просто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spc="0" baseline="0">
                <a:solidFill>
                  <a:srgbClr val="216BA9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3538605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5239FDF-3759-4D80-9B6A-88BD7DAA9C61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76CB7A-B12A-43C2-BA75-9A59474D38F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404689"/>
      </p:ext>
    </p:extLst>
  </p:cSld>
  <p:clrMapOvr>
    <a:masterClrMapping/>
  </p:clrMapOvr>
</p:sldLayout>
</file>

<file path=ppt/slideLayouts/slideLayout1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43230"/>
      </p:ext>
    </p:extLst>
  </p:cSld>
  <p:clrMapOvr>
    <a:masterClrMapping/>
  </p:clrMapOvr>
</p:sldLayout>
</file>

<file path=ppt/slideLayouts/slideLayout1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631550"/>
      </p:ext>
    </p:extLst>
  </p:cSld>
  <p:clrMapOvr>
    <a:masterClrMapping/>
  </p:clrMapOvr>
</p:sldLayout>
</file>

<file path=ppt/slideLayouts/slideLayout1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1" y="2189187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5073273"/>
      </p:ext>
    </p:extLst>
  </p:cSld>
  <p:clrMapOvr>
    <a:masterClrMapping/>
  </p:clrMapOvr>
</p:sldLayout>
</file>

<file path=ppt/slideLayouts/slideLayout1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36019467"/>
      </p:ext>
    </p:extLst>
  </p:cSld>
  <p:clrMapOvr>
    <a:masterClrMapping/>
  </p:clrMapOvr>
</p:sldLayout>
</file>

<file path=ppt/slideLayouts/slideLayout1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4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6" y="1571614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6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84548749"/>
      </p:ext>
    </p:extLst>
  </p:cSld>
  <p:clrMapOvr>
    <a:masterClrMapping/>
  </p:clrMapOvr>
</p:sldLayout>
</file>

<file path=ppt/slideLayouts/slideLayout1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1" y="1571613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1" y="2500308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3969635"/>
      </p:ext>
    </p:extLst>
  </p:cSld>
  <p:clrMapOvr>
    <a:masterClrMapping/>
  </p:clrMapOvr>
</p:sldLayout>
</file>

<file path=ppt/slideLayouts/slideLayout1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3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2976326"/>
      </p:ext>
    </p:extLst>
  </p:cSld>
  <p:clrMapOvr>
    <a:masterClrMapping/>
  </p:clrMapOvr>
</p:sldLayout>
</file>

<file path=ppt/slideLayouts/slideLayout1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просто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spc="0" baseline="0">
                <a:solidFill>
                  <a:srgbClr val="216BA9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8755565"/>
      </p:ext>
    </p:extLst>
  </p:cSld>
  <p:clrMapOvr>
    <a:masterClrMapping/>
  </p:clrMapOvr>
</p:sldLayout>
</file>

<file path=ppt/slideLayouts/slideLayout1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560719"/>
      </p:ext>
    </p:extLst>
  </p:cSld>
  <p:clrMapOvr>
    <a:masterClrMapping/>
  </p:clrMapOvr>
</p:sldLayout>
</file>

<file path=ppt/slideLayouts/slideLayout1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777940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9DDEC4-95A3-4E51-8E22-1FA1BD403B9E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18C6273-C352-4F62-8FD1-343F8558930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4883874"/>
      </p:ext>
    </p:extLst>
  </p:cSld>
  <p:clrMapOvr>
    <a:masterClrMapping/>
  </p:clrMapOvr>
</p:sldLayout>
</file>

<file path=ppt/slideLayouts/slideLayout1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1" y="2189187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8192953"/>
      </p:ext>
    </p:extLst>
  </p:cSld>
  <p:clrMapOvr>
    <a:masterClrMapping/>
  </p:clrMapOvr>
</p:sldLayout>
</file>

<file path=ppt/slideLayouts/slideLayout1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6466459"/>
      </p:ext>
    </p:extLst>
  </p:cSld>
  <p:clrMapOvr>
    <a:masterClrMapping/>
  </p:clrMapOvr>
</p:sldLayout>
</file>

<file path=ppt/slideLayouts/slideLayout1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4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6" y="1571614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6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4918146"/>
      </p:ext>
    </p:extLst>
  </p:cSld>
  <p:clrMapOvr>
    <a:masterClrMapping/>
  </p:clrMapOvr>
</p:sldLayout>
</file>

<file path=ppt/slideLayouts/slideLayout1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1" y="1571613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1" y="2500308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8643670"/>
      </p:ext>
    </p:extLst>
  </p:cSld>
  <p:clrMapOvr>
    <a:masterClrMapping/>
  </p:clrMapOvr>
</p:sldLayout>
</file>

<file path=ppt/slideLayouts/slideLayout1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3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0089448"/>
      </p:ext>
    </p:extLst>
  </p:cSld>
  <p:clrMapOvr>
    <a:masterClrMapping/>
  </p:clrMapOvr>
</p:sldLayout>
</file>

<file path=ppt/slideLayouts/slideLayout15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1A9C7A5-BC34-4BA8-829F-10980B31769E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0610D8D-B308-4578-AEC8-82CC1F7BAF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376474"/>
      </p:ext>
    </p:extLst>
  </p:cSld>
  <p:clrMapOvr>
    <a:masterClrMapping/>
  </p:clrMapOvr>
</p:sldLayout>
</file>

<file path=ppt/slideLayouts/slideLayout1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1F86096-AC84-4B04-9E10-0ABDF81A9A4E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B97D7A-A21A-46B6-A080-F40C502921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496222"/>
      </p:ext>
    </p:extLst>
  </p:cSld>
  <p:clrMapOvr>
    <a:masterClrMapping/>
  </p:clrMapOvr>
</p:sldLayout>
</file>

<file path=ppt/slideLayouts/slideLayout1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F908A9C-252C-4377-9008-254E2568CF66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DAE601-E556-4FDE-831A-473B4FF26C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749970"/>
      </p:ext>
    </p:extLst>
  </p:cSld>
  <p:clrMapOvr>
    <a:masterClrMapping/>
  </p:clrMapOvr>
</p:sldLayout>
</file>

<file path=ppt/slideLayouts/slideLayout1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1D8DAE-E828-4D4E-8D70-D5D3038E6C13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EB3623-9409-4651-A2AF-5562853779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613525"/>
      </p:ext>
    </p:extLst>
  </p:cSld>
  <p:clrMapOvr>
    <a:masterClrMapping/>
  </p:clrMapOvr>
</p:sldLayout>
</file>

<file path=ppt/slideLayouts/slideLayout1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03FC01-56A6-4702-BB6F-3E94DD5A7452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7A7F533-B49D-45FF-9C4F-4137A5953B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85544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EFB096-9F37-4A2D-B1AD-EE0FEA7DC10F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A1F38D7-8591-4DC4-A4F1-813ABD11239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8409797"/>
      </p:ext>
    </p:extLst>
  </p:cSld>
  <p:clrMapOvr>
    <a:masterClrMapping/>
  </p:clrMapOvr>
</p:sldLayout>
</file>

<file path=ppt/slideLayouts/slideLayout15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18554693"/>
      </p:ext>
    </p:extLst>
  </p:cSld>
  <p:clrMapOvr>
    <a:masterClrMapping/>
  </p:clrMapOvr>
</p:sldLayout>
</file>

<file path=ppt/slideLayouts/slideLayout1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F4782A-35EC-4F08-9EF9-16965C502DD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0560D95-EA53-4B19-8CC9-4653079829A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7834382"/>
      </p:ext>
    </p:extLst>
  </p:cSld>
  <p:clrMapOvr>
    <a:masterClrMapping/>
  </p:clrMapOvr>
</p:sldLayout>
</file>

<file path=ppt/slideLayouts/slideLayout1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3D3450-A1DA-4B0C-B086-9B7112AD45DB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5B706DE-11D0-4FD5-B3E2-D9CC692163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678724"/>
      </p:ext>
    </p:extLst>
  </p:cSld>
  <p:clrMapOvr>
    <a:masterClrMapping/>
  </p:clrMapOvr>
</p:sldLayout>
</file>

<file path=ppt/slideLayouts/slideLayout1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8A643F-BA58-429F-A1A2-27A4A144FE4E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36103E-483E-4053-9A78-1A777A6D6F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06280"/>
      </p:ext>
    </p:extLst>
  </p:cSld>
  <p:clrMapOvr>
    <a:masterClrMapping/>
  </p:clrMapOvr>
</p:sldLayout>
</file>

<file path=ppt/slideLayouts/slideLayout1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6D7A60-715F-4479-A922-454103016AB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2AC6FE-7E92-4F16-A416-FA668FBDB05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4011892"/>
      </p:ext>
    </p:extLst>
  </p:cSld>
  <p:clrMapOvr>
    <a:masterClrMapping/>
  </p:clrMapOvr>
</p:sldLayout>
</file>

<file path=ppt/slideLayouts/slideLayout1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782CE3D-5234-4F23-8AB1-6B71777BC4A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40E0249-007E-4B3E-83B4-E45A857085B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231651"/>
      </p:ext>
    </p:extLst>
  </p:cSld>
  <p:clrMapOvr>
    <a:masterClrMapping/>
  </p:clrMapOvr>
</p:sldLayout>
</file>

<file path=ppt/slideLayouts/slideLayout1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8FB3DA-1D92-4B3E-9103-B7A18879D3C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E0913B2-F081-419A-9726-0789C0F701B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1772807"/>
      </p:ext>
    </p:extLst>
  </p:cSld>
  <p:clrMapOvr>
    <a:masterClrMapping/>
  </p:clrMapOvr>
</p:sldLayout>
</file>

<file path=ppt/slideLayouts/slideLayout1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E1E744-CD42-4111-8EB4-CDDD9B368E3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E312D80-4846-440F-B129-380FC9737FC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7306125"/>
      </p:ext>
    </p:extLst>
  </p:cSld>
  <p:clrMapOvr>
    <a:masterClrMapping/>
  </p:clrMapOvr>
</p:sldLayout>
</file>

<file path=ppt/slideLayouts/slideLayout1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25AF4F-838E-4641-B9A8-8719DF0026AC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C9E4725-426F-436B-8DC5-BAC88A346CF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9030650"/>
      </p:ext>
    </p:extLst>
  </p:cSld>
  <p:clrMapOvr>
    <a:masterClrMapping/>
  </p:clrMapOvr>
</p:sldLayout>
</file>

<file path=ppt/slideLayouts/slideLayout1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02D14B-6E78-46CA-9298-1465AB28A13C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D75A562-CFC8-44B7-8D45-1AB77DC55C1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784082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D35A3AF-CB30-4603-B9AF-A5DA2E0A8E36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FE3C0F7-1991-4F33-839C-E074DDE9EB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0933081"/>
      </p:ext>
    </p:extLst>
  </p:cSld>
  <p:clrMapOvr>
    <a:masterClrMapping/>
  </p:clrMapOvr>
</p:sldLayout>
</file>

<file path=ppt/slideLayouts/slideLayout1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44D15F-8E7E-4A1A-A825-923172C206E1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5F8766D-7E7A-4DEC-B06F-4AF6531F09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8172478"/>
      </p:ext>
    </p:extLst>
  </p:cSld>
  <p:clrMapOvr>
    <a:masterClrMapping/>
  </p:clrMapOvr>
</p:sldLayout>
</file>

<file path=ppt/slideLayouts/slideLayout1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2E1D2D-9531-499A-B9FF-98E95595542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46BCE43-B38A-4A50-9D98-62FD6D189C5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0088731"/>
      </p:ext>
    </p:extLst>
  </p:cSld>
  <p:clrMapOvr>
    <a:masterClrMapping/>
  </p:clrMapOvr>
</p:sldLayout>
</file>

<file path=ppt/slideLayouts/slideLayout1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0B4530-BD38-421A-9800-6AD39320613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444AC28-9C28-40EA-B51C-8D672741552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7142090"/>
      </p:ext>
    </p:extLst>
  </p:cSld>
  <p:clrMapOvr>
    <a:masterClrMapping/>
  </p:clrMapOvr>
</p:sldLayout>
</file>

<file path=ppt/slideLayouts/slideLayout1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B40773-8199-454A-B23D-B8DF96937B2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85B1287-DFB4-456C-A7EC-0DA8F352445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8144881"/>
      </p:ext>
    </p:extLst>
  </p:cSld>
  <p:clrMapOvr>
    <a:masterClrMapping/>
  </p:clrMapOvr>
</p:sldLayout>
</file>

<file path=ppt/slideLayouts/slideLayout1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7FAD78B-4AD3-4E0F-889F-5D479FD108FF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11B261C-E087-495E-B661-15EFECB4DA8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9587690"/>
      </p:ext>
    </p:extLst>
  </p:cSld>
  <p:clrMapOvr>
    <a:masterClrMapping/>
  </p:clrMapOvr>
</p:sldLayout>
</file>

<file path=ppt/slideLayouts/slideLayout15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22802712"/>
      </p:ext>
    </p:extLst>
  </p:cSld>
  <p:clrMapOvr>
    <a:masterClrMapping/>
  </p:clrMapOvr>
</p:sldLayout>
</file>

<file path=ppt/slideLayouts/slideLayout15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19385103"/>
      </p:ext>
    </p:extLst>
  </p:cSld>
  <p:clrMapOvr>
    <a:masterClrMapping/>
  </p:clrMapOvr>
</p:sldLayout>
</file>

<file path=ppt/slideLayouts/slideLayout15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3F271F2-300E-4841-8CAE-F240EAF8E855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07730C-5E4F-4845-B4BA-25AF549DBE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60078"/>
      </p:ext>
    </p:extLst>
  </p:cSld>
  <p:clrMapOvr>
    <a:masterClrMapping/>
  </p:clrMapOvr>
</p:sldLayout>
</file>

<file path=ppt/slideLayouts/slideLayout1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DC9A4E-5B2F-45BC-B9E7-45706492CA35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B09269-6A9F-4533-8306-C59040012C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084205"/>
      </p:ext>
    </p:extLst>
  </p:cSld>
  <p:clrMapOvr>
    <a:masterClrMapping/>
  </p:clrMapOvr>
</p:sldLayout>
</file>

<file path=ppt/slideLayouts/slideLayout1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334DE0-AA2A-4E9D-A79D-41ABE734D855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E8FE75-AA29-4B42-B54D-7F249F9A8A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0774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888ED8-531B-41BD-A972-52B4BE3DBC4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8816559-C1CF-4DF6-8C09-CDA02E67361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0538591"/>
      </p:ext>
    </p:extLst>
  </p:cSld>
  <p:clrMapOvr>
    <a:masterClrMapping/>
  </p:clrMapOvr>
</p:sldLayout>
</file>

<file path=ppt/slideLayouts/slideLayout1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6FB2BB2-8A3D-434E-8401-AFEF9547640F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F37261-7C70-4687-A129-E60EB52B45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78310"/>
      </p:ext>
    </p:extLst>
  </p:cSld>
  <p:clrMapOvr>
    <a:masterClrMapping/>
  </p:clrMapOvr>
</p:sldLayout>
</file>

<file path=ppt/slideLayouts/slideLayout1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D4D6C58-611E-4ACB-B8ED-9B8371C5DEE9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979569-CEC0-42E7-861C-926AA96558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477589"/>
      </p:ext>
    </p:extLst>
  </p:cSld>
  <p:clrMapOvr>
    <a:masterClrMapping/>
  </p:clrMapOvr>
</p:sldLayout>
</file>

<file path=ppt/slideLayouts/slideLayout1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4CE463-CB84-408D-9DB5-B14D2F990F1E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F4205A-B501-4B60-806A-8E26116FA6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020487"/>
      </p:ext>
    </p:extLst>
  </p:cSld>
  <p:clrMapOvr>
    <a:masterClrMapping/>
  </p:clrMapOvr>
</p:sldLayout>
</file>

<file path=ppt/slideLayouts/slideLayout15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41932446"/>
      </p:ext>
    </p:extLst>
  </p:cSld>
  <p:clrMapOvr>
    <a:masterClrMapping/>
  </p:clrMapOvr>
</p:sldLayout>
</file>

<file path=ppt/slideLayouts/slideLayout1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F4782A-35EC-4F08-9EF9-16965C502DD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565F85-D2F9-464D-A5E3-0942E535A25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2737290"/>
      </p:ext>
    </p:extLst>
  </p:cSld>
  <p:clrMapOvr>
    <a:masterClrMapping/>
  </p:clrMapOvr>
</p:sldLayout>
</file>

<file path=ppt/slideLayouts/slideLayout1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3D3450-A1DA-4B0C-B086-9B7112AD45DB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C9C770-3A84-4F60-81B8-B979DF3BBA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469778"/>
      </p:ext>
    </p:extLst>
  </p:cSld>
  <p:clrMapOvr>
    <a:masterClrMapping/>
  </p:clrMapOvr>
</p:sldLayout>
</file>

<file path=ppt/slideLayouts/slideLayout1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8A643F-BA58-429F-A1A2-27A4A144FE4E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8D23D0-3725-4C82-A712-F345DAE7F2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905878"/>
      </p:ext>
    </p:extLst>
  </p:cSld>
  <p:clrMapOvr>
    <a:masterClrMapping/>
  </p:clrMapOvr>
</p:sldLayout>
</file>

<file path=ppt/slideLayouts/slideLayout1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6D7A60-715F-4479-A922-454103016AB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B59D685-2105-432B-BF71-F5E3EA019D3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6673347"/>
      </p:ext>
    </p:extLst>
  </p:cSld>
  <p:clrMapOvr>
    <a:masterClrMapping/>
  </p:clrMapOvr>
</p:sldLayout>
</file>

<file path=ppt/slideLayouts/slideLayout1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782CE3D-5234-4F23-8AB1-6B71777BC4A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4A0A06C-F3AF-4B84-8686-E86CE5B29E0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8128190"/>
      </p:ext>
    </p:extLst>
  </p:cSld>
  <p:clrMapOvr>
    <a:masterClrMapping/>
  </p:clrMapOvr>
</p:sldLayout>
</file>

<file path=ppt/slideLayouts/slideLayout1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8FB3DA-1D92-4B3E-9103-B7A18879D3C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6E6EFA0-2767-43F6-8F35-8F5BD4071DF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144506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234846123"/>
      </p:ext>
    </p:extLst>
  </p:cSld>
  <p:clrMapOvr>
    <a:masterClrMapping/>
  </p:clrMapOvr>
</p:sldLayout>
</file>

<file path=ppt/slideLayouts/slideLayout1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E1E744-CD42-4111-8EB4-CDDD9B368E3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58E73D5-1D9E-4CDF-8376-249203D803B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241656"/>
      </p:ext>
    </p:extLst>
  </p:cSld>
  <p:clrMapOvr>
    <a:masterClrMapping/>
  </p:clrMapOvr>
</p:sldLayout>
</file>

<file path=ppt/slideLayouts/slideLayout1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25AF4F-838E-4641-B9A8-8719DF0026AC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3E2EB53-E9AD-47C4-B15C-639A0BC6499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5966859"/>
      </p:ext>
    </p:extLst>
  </p:cSld>
  <p:clrMapOvr>
    <a:masterClrMapping/>
  </p:clrMapOvr>
</p:sldLayout>
</file>

<file path=ppt/slideLayouts/slideLayout1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02D14B-6E78-46CA-9298-1465AB28A13C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F7F578E-CC9E-43F0-87C3-26213693C44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5214212"/>
      </p:ext>
    </p:extLst>
  </p:cSld>
  <p:clrMapOvr>
    <a:masterClrMapping/>
  </p:clrMapOvr>
</p:sldLayout>
</file>

<file path=ppt/slideLayouts/slideLayout1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44D15F-8E7E-4A1A-A825-923172C206E1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88DBDB5-996A-4ABF-B092-13D78A3E1D7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5861172"/>
      </p:ext>
    </p:extLst>
  </p:cSld>
  <p:clrMapOvr>
    <a:masterClrMapping/>
  </p:clrMapOvr>
</p:sldLayout>
</file>

<file path=ppt/slideLayouts/slideLayout15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2E1D2D-9531-499A-B9FF-98E95595542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6D6F5A-C2A8-4E08-A4B9-5D9EFB6022D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694183"/>
      </p:ext>
    </p:extLst>
  </p:cSld>
  <p:clrMapOvr>
    <a:masterClrMapping/>
  </p:clrMapOvr>
</p:sldLayout>
</file>

<file path=ppt/slideLayouts/slideLayout1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0B4530-BD38-421A-9800-6AD39320613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B2AF949-7012-4187-93EC-E2C877C244C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177399"/>
      </p:ext>
    </p:extLst>
  </p:cSld>
  <p:clrMapOvr>
    <a:masterClrMapping/>
  </p:clrMapOvr>
</p:sldLayout>
</file>

<file path=ppt/slideLayouts/slideLayout15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B40773-8199-454A-B23D-B8DF96937B2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AD8C76D-AE3D-44A5-ABDE-D587C6D1AB2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2118783"/>
      </p:ext>
    </p:extLst>
  </p:cSld>
  <p:clrMapOvr>
    <a:masterClrMapping/>
  </p:clrMapOvr>
</p:sldLayout>
</file>

<file path=ppt/slideLayouts/slideLayout1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7FAD78B-4AD3-4E0F-889F-5D479FD108FF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05A65E8-9216-4233-A5F4-7B48830D566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7480966"/>
      </p:ext>
    </p:extLst>
  </p:cSld>
  <p:clrMapOvr>
    <a:masterClrMapping/>
  </p:clrMapOvr>
</p:sldLayout>
</file>

<file path=ppt/slideLayouts/slideLayout1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A789D3D-2133-41F9-BC11-985C62811D2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08F45B-CC05-4630-939D-317FF7B88A6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3222168"/>
      </p:ext>
    </p:extLst>
  </p:cSld>
  <p:clrMapOvr>
    <a:masterClrMapping/>
  </p:clrMapOvr>
</p:sldLayout>
</file>

<file path=ppt/slideLayouts/slideLayout1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70A25B-B1F4-4955-BC4A-B7A0C3EADAF8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A99D45-DA5A-4709-BAFB-DE4A44966A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40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1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7"/>
            <a:ext cx="8236558" cy="497115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C3DC76-F6D4-43BA-B566-4B33B8CC83DF}" type="datetime1">
              <a:rPr lang="ru-RU" smtClean="0"/>
              <a:t>20.04.2018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09B676-DFC9-49E6-A7A6-8B1C8F3BF6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24881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F5F334C-41F3-48DD-A9D2-05D9185EF047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9ABFCEC-A896-45F0-A7A7-4D3373B6B4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194667"/>
      </p:ext>
    </p:extLst>
  </p:cSld>
  <p:clrMapOvr>
    <a:masterClrMapping/>
  </p:clrMapOvr>
</p:sldLayout>
</file>

<file path=ppt/slideLayouts/slideLayout1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8620517-15EC-4F34-A62C-31D16A58F518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289369-5216-45DC-BC8D-7625907F44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17743"/>
      </p:ext>
    </p:extLst>
  </p:cSld>
  <p:clrMapOvr>
    <a:masterClrMapping/>
  </p:clrMapOvr>
</p:sldLayout>
</file>

<file path=ppt/slideLayouts/slideLayout1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73B068-DF7F-4B82-94CE-758F9945E700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9D4062-CD55-47AA-919F-15309904AB3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8166375"/>
      </p:ext>
    </p:extLst>
  </p:cSld>
  <p:clrMapOvr>
    <a:masterClrMapping/>
  </p:clrMapOvr>
</p:sldLayout>
</file>

<file path=ppt/slideLayouts/slideLayout16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F343C3C-9027-4449-A137-387315A60C57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AF2057-8CCF-4738-9E0B-573B8A96B9D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6741195"/>
      </p:ext>
    </p:extLst>
  </p:cSld>
  <p:clrMapOvr>
    <a:masterClrMapping/>
  </p:clrMapOvr>
</p:sldLayout>
</file>

<file path=ppt/slideLayouts/slideLayout1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694DBC4-466D-433A-878F-441542B2112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3394C2-F971-4952-8269-4122DC9FA8A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5676299"/>
      </p:ext>
    </p:extLst>
  </p:cSld>
  <p:clrMapOvr>
    <a:masterClrMapping/>
  </p:clrMapOvr>
</p:sldLayout>
</file>

<file path=ppt/slideLayouts/slideLayout16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6BADB9-54C4-400D-84A4-89B84076BB5C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9E5479-731A-4D76-8BFF-D90EF89360B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0262437"/>
      </p:ext>
    </p:extLst>
  </p:cSld>
  <p:clrMapOvr>
    <a:masterClrMapping/>
  </p:clrMapOvr>
</p:sldLayout>
</file>

<file path=ppt/slideLayouts/slideLayout1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CAAFDA-8397-4CFD-8E4C-9468973DB14B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73193F1-BF5C-46C3-ACA5-3A24C45D6E1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4043511"/>
      </p:ext>
    </p:extLst>
  </p:cSld>
  <p:clrMapOvr>
    <a:masterClrMapping/>
  </p:clrMapOvr>
</p:sldLayout>
</file>

<file path=ppt/slideLayouts/slideLayout1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850D3CE-DBC1-4053-8179-C4552197FC9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D6E5E00-628F-4325-9AC7-1B5B85D0ACE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760869"/>
      </p:ext>
    </p:extLst>
  </p:cSld>
  <p:clrMapOvr>
    <a:masterClrMapping/>
  </p:clrMapOvr>
</p:sldLayout>
</file>

<file path=ppt/slideLayouts/slideLayout1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C53417-D216-475A-9B42-DD9A702DD7CA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81ADD8-F47F-4D6E-9B2B-EF51689F70C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6673131"/>
      </p:ext>
    </p:extLst>
  </p:cSld>
  <p:clrMapOvr>
    <a:masterClrMapping/>
  </p:clrMapOvr>
</p:sldLayout>
</file>

<file path=ppt/slideLayouts/slideLayout1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0E3405-1E42-4F7C-A9DA-8773ABCC612F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AF61817-55EA-4E7A-BBA3-4841360DFDF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6636575"/>
      </p:ext>
    </p:extLst>
  </p:cSld>
  <p:clrMapOvr>
    <a:masterClrMapping/>
  </p:clrMapOvr>
</p:sldLayout>
</file>

<file path=ppt/slideLayouts/slideLayout1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6B0214-FAAA-4FA0-8EFF-2C26593326C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B4F013-6BE9-4495-8FBE-56AD797CAD0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964044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CF9A57-44DE-4726-BEED-10052CDA7F55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75B843-EF3E-4ADB-9454-FE815D9840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617098"/>
      </p:ext>
    </p:extLst>
  </p:cSld>
  <p:clrMapOvr>
    <a:masterClrMapping/>
  </p:clrMapOvr>
</p:sldLayout>
</file>

<file path=ppt/slideLayouts/slideLayout1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252232-CAA6-439B-A665-3E89DF6E2B2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81797AF-5C61-4F21-9FA5-B4085E2077A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778615"/>
      </p:ext>
    </p:extLst>
  </p:cSld>
  <p:clrMapOvr>
    <a:masterClrMapping/>
  </p:clrMapOvr>
</p:sldLayout>
</file>

<file path=ppt/slideLayouts/slideLayout1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BD2E36-2B07-451D-AFE1-3D45C9D1820F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B6392C-141C-4406-B76E-9A99A38404E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9449989"/>
      </p:ext>
    </p:extLst>
  </p:cSld>
  <p:clrMapOvr>
    <a:masterClrMapping/>
  </p:clrMapOvr>
</p:sldLayout>
</file>

<file path=ppt/slideLayouts/slideLayout16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CA1CA2E-13FB-49E4-BA94-FB108D6D655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700E06-A46F-4935-A512-0381E574905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272950"/>
      </p:ext>
    </p:extLst>
  </p:cSld>
  <p:clrMapOvr>
    <a:masterClrMapping/>
  </p:clrMapOvr>
</p:sldLayout>
</file>

<file path=ppt/slideLayouts/slideLayout16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46FC2B-9E1E-491D-A236-6451EAE0490C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ED1A873-EBD8-4143-80B8-344F434EFD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149061"/>
      </p:ext>
    </p:extLst>
  </p:cSld>
  <p:clrMapOvr>
    <a:masterClrMapping/>
  </p:clrMapOvr>
</p:sldLayout>
</file>

<file path=ppt/slideLayouts/slideLayout1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C6E4488-B859-4039-AB57-5A7773E8D225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04E830-6B4E-4A43-A656-D37D0FA12B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217543"/>
      </p:ext>
    </p:extLst>
  </p:cSld>
  <p:clrMapOvr>
    <a:masterClrMapping/>
  </p:clrMapOvr>
</p:sldLayout>
</file>

<file path=ppt/slideLayouts/slideLayout16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DEAE58-1471-4FCF-B446-F2CEF6733090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D58301-9B9E-41B0-93D2-5CB61D3A56A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9121735"/>
      </p:ext>
    </p:extLst>
  </p:cSld>
  <p:clrMapOvr>
    <a:masterClrMapping/>
  </p:clrMapOvr>
</p:sldLayout>
</file>

<file path=ppt/slideLayouts/slideLayout1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5C698E-6311-449C-AA96-FC5DC8574C85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B5A9B8-EC89-4970-AB2C-DCFD02770C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6032398"/>
      </p:ext>
    </p:extLst>
  </p:cSld>
  <p:clrMapOvr>
    <a:masterClrMapping/>
  </p:clrMapOvr>
</p:sldLayout>
</file>

<file path=ppt/slideLayouts/slideLayout16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323CF6-819A-4DD1-B008-D5A686588A8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BCF341C-9E33-460E-AFFC-BCD3E295B3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87033"/>
      </p:ext>
    </p:extLst>
  </p:cSld>
  <p:clrMapOvr>
    <a:masterClrMapping/>
  </p:clrMapOvr>
</p:sldLayout>
</file>

<file path=ppt/slideLayouts/slideLayout1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035060-5E44-4494-AC8D-BD4EEFD2AFA5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C8F932-B03C-45AE-BAF5-89F2DED392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2862270"/>
      </p:ext>
    </p:extLst>
  </p:cSld>
  <p:clrMapOvr>
    <a:masterClrMapping/>
  </p:clrMapOvr>
</p:sldLayout>
</file>

<file path=ppt/slideLayouts/slideLayout16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9A3A33-5FF9-4D29-B8A0-C076B096E9F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6F7E4B-404D-4B7C-B13D-793CA239D86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718069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902654D-AEF8-4534-99AB-A1A2AF676EE6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E2F2058-E42F-420D-B46C-4C442BA58E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502936"/>
      </p:ext>
    </p:extLst>
  </p:cSld>
  <p:clrMapOvr>
    <a:masterClrMapping/>
  </p:clrMapOvr>
</p:sldLayout>
</file>

<file path=ppt/slideLayouts/slideLayout1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228C11-DBC5-44F2-B343-755890EEB900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39999D3-BC9A-4E3A-9371-2C739A72F0C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6686887"/>
      </p:ext>
    </p:extLst>
  </p:cSld>
  <p:clrMapOvr>
    <a:masterClrMapping/>
  </p:clrMapOvr>
</p:sldLayout>
</file>

<file path=ppt/slideLayouts/slideLayout1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9EFCF0-2987-4ECF-A839-3AC867228F35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845175-0924-4B4C-94C5-5125985E5A9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2086203"/>
      </p:ext>
    </p:extLst>
  </p:cSld>
  <p:clrMapOvr>
    <a:masterClrMapping/>
  </p:clrMapOvr>
</p:sldLayout>
</file>

<file path=ppt/slideLayouts/slideLayout1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B0A7D35-686F-4190-AD97-30AFA710589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C28C3A-C2B0-4A1D-8880-F24420B56C3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7646679"/>
      </p:ext>
    </p:extLst>
  </p:cSld>
  <p:clrMapOvr>
    <a:masterClrMapping/>
  </p:clrMapOvr>
</p:sldLayout>
</file>

<file path=ppt/slideLayouts/slideLayout16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755D6D7-ED92-4DA1-9FAF-B98CDB5DE60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6267D8-686C-4FFB-AC4B-AC2780EDE7C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2937660"/>
      </p:ext>
    </p:extLst>
  </p:cSld>
  <p:clrMapOvr>
    <a:masterClrMapping/>
  </p:clrMapOvr>
</p:sldLayout>
</file>

<file path=ppt/slideLayouts/slideLayout1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FE5D5C-B019-41BA-A4E6-5443BB310885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01CC39-6E3C-4B03-B9C5-C539F77C681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8949528"/>
      </p:ext>
    </p:extLst>
  </p:cSld>
  <p:clrMapOvr>
    <a:masterClrMapping/>
  </p:clrMapOvr>
</p:sldLayout>
</file>

<file path=ppt/slideLayouts/slideLayout1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F310A9-7C85-4DC6-AED8-60202EECBFE1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9BF03C-6375-4E05-9AB4-D1F1E37B05D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5355935"/>
      </p:ext>
    </p:extLst>
  </p:cSld>
  <p:clrMapOvr>
    <a:masterClrMapping/>
  </p:clrMapOvr>
</p:sldLayout>
</file>

<file path=ppt/slideLayouts/slideLayout1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итульный про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spc="0" baseline="0">
                <a:solidFill>
                  <a:srgbClr val="216BA9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2643665"/>
      </p:ext>
    </p:extLst>
  </p:cSld>
  <p:clrMapOvr>
    <a:masterClrMapping/>
  </p:clrMapOvr>
</p:sldLayout>
</file>

<file path=ppt/slideLayouts/slideLayout1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469250"/>
      </p:ext>
    </p:extLst>
  </p:cSld>
  <p:clrMapOvr>
    <a:masterClrMapping/>
  </p:clrMapOvr>
</p:sldLayout>
</file>

<file path=ppt/slideLayouts/slideLayout1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456839"/>
      </p:ext>
    </p:extLst>
  </p:cSld>
  <p:clrMapOvr>
    <a:masterClrMapping/>
  </p:clrMapOvr>
</p:sldLayout>
</file>

<file path=ppt/slideLayouts/slideLayout1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1" y="2189187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749042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2B78700-ABBE-4534-A7C7-8FDD45C4DE76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A20E88A-6C3D-4198-8F19-99999C2281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756908"/>
      </p:ext>
    </p:extLst>
  </p:cSld>
  <p:clrMapOvr>
    <a:masterClrMapping/>
  </p:clrMapOvr>
</p:sldLayout>
</file>

<file path=ppt/slideLayouts/slideLayout16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8978072"/>
      </p:ext>
    </p:extLst>
  </p:cSld>
  <p:clrMapOvr>
    <a:masterClrMapping/>
  </p:clrMapOvr>
</p:sldLayout>
</file>

<file path=ppt/slideLayouts/slideLayout16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4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6" y="1571614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6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6849730"/>
      </p:ext>
    </p:extLst>
  </p:cSld>
  <p:clrMapOvr>
    <a:masterClrMapping/>
  </p:clrMapOvr>
</p:sldLayout>
</file>

<file path=ppt/slideLayouts/slideLayout16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1" y="1571613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1" y="2500308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1348322"/>
      </p:ext>
    </p:extLst>
  </p:cSld>
  <p:clrMapOvr>
    <a:masterClrMapping/>
  </p:clrMapOvr>
</p:sldLayout>
</file>

<file path=ppt/slideLayouts/slideLayout16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3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3400613"/>
      </p:ext>
    </p:extLst>
  </p:cSld>
  <p:clrMapOvr>
    <a:masterClrMapping/>
  </p:clrMapOvr>
</p:sldLayout>
</file>

<file path=ppt/slideLayouts/slideLayout16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итульный просто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spc="0" baseline="0">
                <a:solidFill>
                  <a:srgbClr val="216BA9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99548581"/>
      </p:ext>
    </p:extLst>
  </p:cSld>
  <p:clrMapOvr>
    <a:masterClrMapping/>
  </p:clrMapOvr>
</p:sldLayout>
</file>

<file path=ppt/slideLayouts/slideLayout16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639462"/>
      </p:ext>
    </p:extLst>
  </p:cSld>
  <p:clrMapOvr>
    <a:masterClrMapping/>
  </p:clrMapOvr>
</p:sldLayout>
</file>

<file path=ppt/slideLayouts/slideLayout16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245449"/>
      </p:ext>
    </p:extLst>
  </p:cSld>
  <p:clrMapOvr>
    <a:masterClrMapping/>
  </p:clrMapOvr>
</p:sldLayout>
</file>

<file path=ppt/slideLayouts/slideLayout1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1" y="2189187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9254510"/>
      </p:ext>
    </p:extLst>
  </p:cSld>
  <p:clrMapOvr>
    <a:masterClrMapping/>
  </p:clrMapOvr>
</p:sldLayout>
</file>

<file path=ppt/slideLayouts/slideLayout1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75554330"/>
      </p:ext>
    </p:extLst>
  </p:cSld>
  <p:clrMapOvr>
    <a:masterClrMapping/>
  </p:clrMapOvr>
</p:sldLayout>
</file>

<file path=ppt/slideLayouts/slideLayout16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4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6" y="1571614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6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193556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1EC7C40-C682-4D8F-9F42-90626A584C9C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80014C-E704-479E-BBAD-27E5C5688F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786608"/>
      </p:ext>
    </p:extLst>
  </p:cSld>
  <p:clrMapOvr>
    <a:masterClrMapping/>
  </p:clrMapOvr>
</p:sldLayout>
</file>

<file path=ppt/slideLayouts/slideLayout16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1" y="1571613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1" y="2500308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4249532"/>
      </p:ext>
    </p:extLst>
  </p:cSld>
  <p:clrMapOvr>
    <a:masterClrMapping/>
  </p:clrMapOvr>
</p:sldLayout>
</file>

<file path=ppt/slideLayouts/slideLayout1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3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5183590"/>
      </p:ext>
    </p:extLst>
  </p:cSld>
  <p:clrMapOvr>
    <a:masterClrMapping/>
  </p:clrMapOvr>
</p:sldLayout>
</file>

<file path=ppt/slideLayouts/slideLayout1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итульный просто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spc="0" baseline="0">
                <a:solidFill>
                  <a:srgbClr val="216BA9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38921562"/>
      </p:ext>
    </p:extLst>
  </p:cSld>
  <p:clrMapOvr>
    <a:masterClrMapping/>
  </p:clrMapOvr>
</p:sldLayout>
</file>

<file path=ppt/slideLayouts/slideLayout1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3646647"/>
      </p:ext>
    </p:extLst>
  </p:cSld>
  <p:clrMapOvr>
    <a:masterClrMapping/>
  </p:clrMapOvr>
</p:sldLayout>
</file>

<file path=ppt/slideLayouts/slideLayout16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6947870"/>
      </p:ext>
    </p:extLst>
  </p:cSld>
  <p:clrMapOvr>
    <a:masterClrMapping/>
  </p:clrMapOvr>
</p:sldLayout>
</file>

<file path=ppt/slideLayouts/slideLayout1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1" y="2189187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1069191"/>
      </p:ext>
    </p:extLst>
  </p:cSld>
  <p:clrMapOvr>
    <a:masterClrMapping/>
  </p:clrMapOvr>
</p:sldLayout>
</file>

<file path=ppt/slideLayouts/slideLayout16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4258597"/>
      </p:ext>
    </p:extLst>
  </p:cSld>
  <p:clrMapOvr>
    <a:masterClrMapping/>
  </p:clrMapOvr>
</p:sldLayout>
</file>

<file path=ppt/slideLayouts/slideLayout16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4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6" y="1571614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6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6003232"/>
      </p:ext>
    </p:extLst>
  </p:cSld>
  <p:clrMapOvr>
    <a:masterClrMapping/>
  </p:clrMapOvr>
</p:sldLayout>
</file>

<file path=ppt/slideLayouts/slideLayout1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1" y="1571613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1" y="2500308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2210625"/>
      </p:ext>
    </p:extLst>
  </p:cSld>
  <p:clrMapOvr>
    <a:masterClrMapping/>
  </p:clrMapOvr>
</p:sldLayout>
</file>

<file path=ppt/slideLayouts/slideLayout16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3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344812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82488147"/>
      </p:ext>
    </p:extLst>
  </p:cSld>
  <p:clrMapOvr>
    <a:masterClrMapping/>
  </p:clrMapOvr>
</p:sldLayout>
</file>

<file path=ppt/slideLayouts/slideLayout16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9EB6B2B-336D-4D79-AAAF-165BF7D327C4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EDD648D-23B4-408A-BA7D-EEE3EC65F6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7784"/>
      </p:ext>
    </p:extLst>
  </p:cSld>
  <p:clrMapOvr>
    <a:masterClrMapping/>
  </p:clrMapOvr>
</p:sldLayout>
</file>

<file path=ppt/slideLayouts/slideLayout16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7E5CC95-5DE5-47BB-9F60-E7AF7B9A46E5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D425378-65BD-4CFD-83E7-1F688A7A8E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405684"/>
      </p:ext>
    </p:extLst>
  </p:cSld>
  <p:clrMapOvr>
    <a:masterClrMapping/>
  </p:clrMapOvr>
</p:sldLayout>
</file>

<file path=ppt/slideLayouts/slideLayout16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70BFDD2-6476-4E0A-988B-2FCDBAD99E43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9E74EA-B8BC-4DD3-9B31-59EF78105F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458232"/>
      </p:ext>
    </p:extLst>
  </p:cSld>
  <p:clrMapOvr>
    <a:masterClrMapping/>
  </p:clrMapOvr>
</p:sldLayout>
</file>

<file path=ppt/slideLayouts/slideLayout16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A1C2334-ABEB-4DE3-AC93-1BD264E4BDDF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E8EA14-D394-4C64-862F-F365CA0DA1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360723"/>
      </p:ext>
    </p:extLst>
  </p:cSld>
  <p:clrMapOvr>
    <a:masterClrMapping/>
  </p:clrMapOvr>
</p:sldLayout>
</file>

<file path=ppt/slideLayouts/slideLayout1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7CA246-E8D6-4FC9-9681-149099638B33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FA3E71-2E9B-4CFE-BD75-C69F226EA5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032434"/>
      </p:ext>
    </p:extLst>
  </p:cSld>
  <p:clrMapOvr>
    <a:masterClrMapping/>
  </p:clrMapOvr>
</p:sldLayout>
</file>

<file path=ppt/slideLayouts/slideLayout16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61745136"/>
      </p:ext>
    </p:extLst>
  </p:cSld>
  <p:clrMapOvr>
    <a:masterClrMapping/>
  </p:clrMapOvr>
</p:sldLayout>
</file>

<file path=ppt/slideLayouts/slideLayout16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F4782A-35EC-4F08-9EF9-16965C502DD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558F3D7-6E71-40FC-83BA-23DF01AE59D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6446610"/>
      </p:ext>
    </p:extLst>
  </p:cSld>
  <p:clrMapOvr>
    <a:masterClrMapping/>
  </p:clrMapOvr>
</p:sldLayout>
</file>

<file path=ppt/slideLayouts/slideLayout16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3D3450-A1DA-4B0C-B086-9B7112AD45DB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51FC732-624D-4193-9C4B-59BB5B1347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533685"/>
      </p:ext>
    </p:extLst>
  </p:cSld>
  <p:clrMapOvr>
    <a:masterClrMapping/>
  </p:clrMapOvr>
</p:sldLayout>
</file>

<file path=ppt/slideLayouts/slideLayout16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8A643F-BA58-429F-A1A2-27A4A144FE4E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F2EF83-79C8-420B-A508-8743444F40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872284"/>
      </p:ext>
    </p:extLst>
  </p:cSld>
  <p:clrMapOvr>
    <a:masterClrMapping/>
  </p:clrMapOvr>
</p:sldLayout>
</file>

<file path=ppt/slideLayouts/slideLayout1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6D7A60-715F-4479-A922-454103016AB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458FDD-6B94-469C-994C-DBB94E53774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244058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68121846"/>
      </p:ext>
    </p:extLst>
  </p:cSld>
  <p:clrMapOvr>
    <a:masterClrMapping/>
  </p:clrMapOvr>
</p:sldLayout>
</file>

<file path=ppt/slideLayouts/slideLayout16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782CE3D-5234-4F23-8AB1-6B71777BC4A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C4775A-570C-4467-8B24-D9AF0E5EE1F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3271116"/>
      </p:ext>
    </p:extLst>
  </p:cSld>
  <p:clrMapOvr>
    <a:masterClrMapping/>
  </p:clrMapOvr>
</p:sldLayout>
</file>

<file path=ppt/slideLayouts/slideLayout1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8FB3DA-1D92-4B3E-9103-B7A18879D3C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500DDB2-7793-4E79-9B30-5EC51D1777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6236462"/>
      </p:ext>
    </p:extLst>
  </p:cSld>
  <p:clrMapOvr>
    <a:masterClrMapping/>
  </p:clrMapOvr>
</p:sldLayout>
</file>

<file path=ppt/slideLayouts/slideLayout16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E1E744-CD42-4111-8EB4-CDDD9B368E3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A665E2-5A44-45A8-9180-67275302ED8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375805"/>
      </p:ext>
    </p:extLst>
  </p:cSld>
  <p:clrMapOvr>
    <a:masterClrMapping/>
  </p:clrMapOvr>
</p:sldLayout>
</file>

<file path=ppt/slideLayouts/slideLayout16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25AF4F-838E-4641-B9A8-8719DF0026AC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305E70-2D5E-4389-9F6B-DB821A08214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3796704"/>
      </p:ext>
    </p:extLst>
  </p:cSld>
  <p:clrMapOvr>
    <a:masterClrMapping/>
  </p:clrMapOvr>
</p:sldLayout>
</file>

<file path=ppt/slideLayouts/slideLayout16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02D14B-6E78-46CA-9298-1465AB28A13C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A0CE71-483F-4E0B-8903-97FB9930C5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9578051"/>
      </p:ext>
    </p:extLst>
  </p:cSld>
  <p:clrMapOvr>
    <a:masterClrMapping/>
  </p:clrMapOvr>
</p:sldLayout>
</file>

<file path=ppt/slideLayouts/slideLayout1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44D15F-8E7E-4A1A-A825-923172C206E1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2D2D5B-D9A5-4D55-BCA1-1C16FB8BF0C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564160"/>
      </p:ext>
    </p:extLst>
  </p:cSld>
  <p:clrMapOvr>
    <a:masterClrMapping/>
  </p:clrMapOvr>
</p:sldLayout>
</file>

<file path=ppt/slideLayouts/slideLayout16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2E1D2D-9531-499A-B9FF-98E95595542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3132720-2F05-4A36-9D13-8D0994F4705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4010090"/>
      </p:ext>
    </p:extLst>
  </p:cSld>
  <p:clrMapOvr>
    <a:masterClrMapping/>
  </p:clrMapOvr>
</p:sldLayout>
</file>

<file path=ppt/slideLayouts/slideLayout1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0B4530-BD38-421A-9800-6AD39320613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3E996B-7C2B-48DE-98DB-E8A410E59C0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9813203"/>
      </p:ext>
    </p:extLst>
  </p:cSld>
  <p:clrMapOvr>
    <a:masterClrMapping/>
  </p:clrMapOvr>
</p:sldLayout>
</file>

<file path=ppt/slideLayouts/slideLayout1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B40773-8199-454A-B23D-B8DF96937B2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545DA2-5BB3-420F-B170-DA950465837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4345244"/>
      </p:ext>
    </p:extLst>
  </p:cSld>
  <p:clrMapOvr>
    <a:masterClrMapping/>
  </p:clrMapOvr>
</p:sldLayout>
</file>

<file path=ppt/slideLayouts/slideLayout16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7FAD78B-4AD3-4E0F-889F-5D479FD108FF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977DFD8-1C49-453B-A524-18709D7C34D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763203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1A1EB6-422C-490F-B782-E3897E90782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1B29FFD-C6BC-4E2B-AC1B-40861DE7E0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2614"/>
      </p:ext>
    </p:extLst>
  </p:cSld>
  <p:clrMapOvr>
    <a:masterClrMapping/>
  </p:clrMapOvr>
</p:sldLayout>
</file>

<file path=ppt/slideLayouts/slideLayout16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67136166"/>
      </p:ext>
    </p:extLst>
  </p:cSld>
  <p:clrMapOvr>
    <a:masterClrMapping/>
  </p:clrMapOvr>
</p:sldLayout>
</file>

<file path=ppt/slideLayouts/slideLayout16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865454085"/>
      </p:ext>
    </p:extLst>
  </p:cSld>
  <p:clrMapOvr>
    <a:masterClrMapping/>
  </p:clrMapOvr>
</p:sldLayout>
</file>

<file path=ppt/slideLayouts/slideLayout16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FC8774-D33F-4374-B7FB-EDE221C75B4F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DE7EE3-2ACC-4417-A362-605D2E9CFC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945613"/>
      </p:ext>
    </p:extLst>
  </p:cSld>
  <p:clrMapOvr>
    <a:masterClrMapping/>
  </p:clrMapOvr>
</p:sldLayout>
</file>

<file path=ppt/slideLayouts/slideLayout16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D808EAA-851F-4818-8075-182AE5F04788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53B21B8-4E56-4AD4-879F-B7D39550EA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062865"/>
      </p:ext>
    </p:extLst>
  </p:cSld>
  <p:clrMapOvr>
    <a:masterClrMapping/>
  </p:clrMapOvr>
</p:sldLayout>
</file>

<file path=ppt/slideLayouts/slideLayout1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2CDE501-8099-45EF-B5EE-3ACC6E4A17D9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B79C06-293E-4538-AE96-268732397D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873875"/>
      </p:ext>
    </p:extLst>
  </p:cSld>
  <p:clrMapOvr>
    <a:masterClrMapping/>
  </p:clrMapOvr>
</p:sldLayout>
</file>

<file path=ppt/slideLayouts/slideLayout16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12AB85-B128-41CF-B30E-B240242B3279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351397F-39AF-40A5-B740-87A57933EC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543223"/>
      </p:ext>
    </p:extLst>
  </p:cSld>
  <p:clrMapOvr>
    <a:masterClrMapping/>
  </p:clrMapOvr>
</p:sldLayout>
</file>

<file path=ppt/slideLayouts/slideLayout1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62FCC17-1903-4F7D-BB32-B4DB1C4D3B9F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87FC95C-B2E3-4342-892E-086240E673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454739"/>
      </p:ext>
    </p:extLst>
  </p:cSld>
  <p:clrMapOvr>
    <a:masterClrMapping/>
  </p:clrMapOvr>
</p:sldLayout>
</file>

<file path=ppt/slideLayouts/slideLayout16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A3F510-9A37-478B-B8DC-12F617098FCB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D8A69D-293E-49B4-8B16-A309EAF3D6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362143"/>
      </p:ext>
    </p:extLst>
  </p:cSld>
  <p:clrMapOvr>
    <a:masterClrMapping/>
  </p:clrMapOvr>
</p:sldLayout>
</file>

<file path=ppt/slideLayouts/slideLayout16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597301597"/>
      </p:ext>
    </p:extLst>
  </p:cSld>
  <p:clrMapOvr>
    <a:masterClrMapping/>
  </p:clrMapOvr>
</p:sldLayout>
</file>

<file path=ppt/slideLayouts/slideLayout16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F4782A-35EC-4F08-9EF9-16965C502DD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571967-54CD-4EEC-B56E-8CC9A8958AC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581116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380117C-D39C-4642-9779-BFA89A26883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985A8D3-E8C7-4ABB-A2A1-720B2F4C77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925201"/>
      </p:ext>
    </p:extLst>
  </p:cSld>
  <p:clrMapOvr>
    <a:masterClrMapping/>
  </p:clrMapOvr>
</p:sldLayout>
</file>

<file path=ppt/slideLayouts/slideLayout1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3D3450-A1DA-4B0C-B086-9B7112AD45DB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70A65E3-7160-40F9-9F32-201F1DFC12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187378"/>
      </p:ext>
    </p:extLst>
  </p:cSld>
  <p:clrMapOvr>
    <a:masterClrMapping/>
  </p:clrMapOvr>
</p:sldLayout>
</file>

<file path=ppt/slideLayouts/slideLayout16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8A643F-BA58-429F-A1A2-27A4A144FE4E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DEC6A2-54F9-45F8-BE50-C9BF3E5A16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897890"/>
      </p:ext>
    </p:extLst>
  </p:cSld>
  <p:clrMapOvr>
    <a:masterClrMapping/>
  </p:clrMapOvr>
</p:sldLayout>
</file>

<file path=ppt/slideLayouts/slideLayout1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6D7A60-715F-4479-A922-454103016AB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98ED5CA-7D81-4D34-BFCA-333550DD2E2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2731698"/>
      </p:ext>
    </p:extLst>
  </p:cSld>
  <p:clrMapOvr>
    <a:masterClrMapping/>
  </p:clrMapOvr>
</p:sldLayout>
</file>

<file path=ppt/slideLayouts/slideLayout16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782CE3D-5234-4F23-8AB1-6B71777BC4A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5523C0-DDA4-4E26-BA13-ADAD422D923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4296545"/>
      </p:ext>
    </p:extLst>
  </p:cSld>
  <p:clrMapOvr>
    <a:masterClrMapping/>
  </p:clrMapOvr>
</p:sldLayout>
</file>

<file path=ppt/slideLayouts/slideLayout16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8FB3DA-1D92-4B3E-9103-B7A18879D3C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3CD354-6866-4AF2-98D4-609216C48BC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7756099"/>
      </p:ext>
    </p:extLst>
  </p:cSld>
  <p:clrMapOvr>
    <a:masterClrMapping/>
  </p:clrMapOvr>
</p:sldLayout>
</file>

<file path=ppt/slideLayouts/slideLayout1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E1E744-CD42-4111-8EB4-CDDD9B368E3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97C36B6-7516-42CB-B3FD-522D35CAB5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6156430"/>
      </p:ext>
    </p:extLst>
  </p:cSld>
  <p:clrMapOvr>
    <a:masterClrMapping/>
  </p:clrMapOvr>
</p:sldLayout>
</file>

<file path=ppt/slideLayouts/slideLayout16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25AF4F-838E-4641-B9A8-8719DF0026AC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F1F3192-42C1-4598-A1E3-5D74BC2A76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7687557"/>
      </p:ext>
    </p:extLst>
  </p:cSld>
  <p:clrMapOvr>
    <a:masterClrMapping/>
  </p:clrMapOvr>
</p:sldLayout>
</file>

<file path=ppt/slideLayouts/slideLayout1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02D14B-6E78-46CA-9298-1465AB28A13C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C7FD763-36FC-42B9-82E6-ADEF9037634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4648497"/>
      </p:ext>
    </p:extLst>
  </p:cSld>
  <p:clrMapOvr>
    <a:masterClrMapping/>
  </p:clrMapOvr>
</p:sldLayout>
</file>

<file path=ppt/slideLayouts/slideLayout16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44D15F-8E7E-4A1A-A825-923172C206E1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DC991C-6046-478D-A329-8C39610F9DB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2982777"/>
      </p:ext>
    </p:extLst>
  </p:cSld>
  <p:clrMapOvr>
    <a:masterClrMapping/>
  </p:clrMapOvr>
</p:sldLayout>
</file>

<file path=ppt/slideLayouts/slideLayout1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2E1D2D-9531-499A-B9FF-98E95595542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36BB18-9948-4589-B1A8-AB24ECD08A0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786086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E8D2B79-CC6E-4086-9F81-0F4F4C8D827B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4C02EA-E8C6-4E35-93D6-30A47831E1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141381"/>
      </p:ext>
    </p:extLst>
  </p:cSld>
  <p:clrMapOvr>
    <a:masterClrMapping/>
  </p:clrMapOvr>
</p:sldLayout>
</file>

<file path=ppt/slideLayouts/slideLayout16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0B4530-BD38-421A-9800-6AD39320613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F0DC4A-36A3-4CB7-9AA7-2E0CA3A99F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4758658"/>
      </p:ext>
    </p:extLst>
  </p:cSld>
  <p:clrMapOvr>
    <a:masterClrMapping/>
  </p:clrMapOvr>
</p:sldLayout>
</file>

<file path=ppt/slideLayouts/slideLayout1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B40773-8199-454A-B23D-B8DF96937B2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F022B7-E3DA-4B3C-A2E5-F75A40EAED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0672802"/>
      </p:ext>
    </p:extLst>
  </p:cSld>
  <p:clrMapOvr>
    <a:masterClrMapping/>
  </p:clrMapOvr>
</p:sldLayout>
</file>

<file path=ppt/slideLayouts/slideLayout16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7FAD78B-4AD3-4E0F-889F-5D479FD108FF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8F493C6-88B5-4BCF-910F-CCECD8E45F9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9025838"/>
      </p:ext>
    </p:extLst>
  </p:cSld>
  <p:clrMapOvr>
    <a:masterClrMapping/>
  </p:clrMapOvr>
</p:sldLayout>
</file>

<file path=ppt/slideLayouts/slideLayout1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A789D3D-2133-41F9-BC11-985C62811D2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5DF67E-A1B2-4766-B5F8-B5FEBFF3AE4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1429783"/>
      </p:ext>
    </p:extLst>
  </p:cSld>
  <p:clrMapOvr>
    <a:masterClrMapping/>
  </p:clrMapOvr>
</p:sldLayout>
</file>

<file path=ppt/slideLayouts/slideLayout16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70A25B-B1F4-4955-BC4A-B7A0C3EADAF8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708338-D934-400F-BE71-BA2F5E534A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002345"/>
      </p:ext>
    </p:extLst>
  </p:cSld>
  <p:clrMapOvr>
    <a:masterClrMapping/>
  </p:clrMapOvr>
</p:sldLayout>
</file>

<file path=ppt/slideLayouts/slideLayout1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8620517-15EC-4F34-A62C-31D16A58F518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3F11BE-7627-436E-94D3-ED9F7F3B62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443549"/>
      </p:ext>
    </p:extLst>
  </p:cSld>
  <p:clrMapOvr>
    <a:masterClrMapping/>
  </p:clrMapOvr>
</p:sldLayout>
</file>

<file path=ppt/slideLayouts/slideLayout16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73B068-DF7F-4B82-94CE-758F9945E700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8C29EB2-583D-430D-823B-4F9234BA3B9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4456975"/>
      </p:ext>
    </p:extLst>
  </p:cSld>
  <p:clrMapOvr>
    <a:masterClrMapping/>
  </p:clrMapOvr>
</p:sldLayout>
</file>

<file path=ppt/slideLayouts/slideLayout16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F343C3C-9027-4449-A137-387315A60C57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4043B1-830C-496F-AB72-E1F10071061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7443016"/>
      </p:ext>
    </p:extLst>
  </p:cSld>
  <p:clrMapOvr>
    <a:masterClrMapping/>
  </p:clrMapOvr>
</p:sldLayout>
</file>

<file path=ppt/slideLayouts/slideLayout16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694DBC4-466D-433A-878F-441542B2112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AFE222-DFDB-405A-81B2-D89CB337DA7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8120319"/>
      </p:ext>
    </p:extLst>
  </p:cSld>
  <p:clrMapOvr>
    <a:masterClrMapping/>
  </p:clrMapOvr>
</p:sldLayout>
</file>

<file path=ppt/slideLayouts/slideLayout1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6BADB9-54C4-400D-84A4-89B84076BB5C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0A7529-1C0F-4089-8835-B36E9248C36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5361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8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8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824587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051EBEE-3D65-4723-97F8-8CE85E14E8D1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9DE9F58-9636-46C1-928F-C071697FD8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058337"/>
      </p:ext>
    </p:extLst>
  </p:cSld>
  <p:clrMapOvr>
    <a:masterClrMapping/>
  </p:clrMapOvr>
</p:sldLayout>
</file>

<file path=ppt/slideLayouts/slideLayout1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CAAFDA-8397-4CFD-8E4C-9468973DB14B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1E0935-F77F-4CF8-98FF-3F1A113BEC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885712"/>
      </p:ext>
    </p:extLst>
  </p:cSld>
  <p:clrMapOvr>
    <a:masterClrMapping/>
  </p:clrMapOvr>
</p:sldLayout>
</file>

<file path=ppt/slideLayouts/slideLayout17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850D3CE-DBC1-4053-8179-C4552197FC9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8FB9B65-5C2B-4278-A4E2-CF03D629111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8151881"/>
      </p:ext>
    </p:extLst>
  </p:cSld>
  <p:clrMapOvr>
    <a:masterClrMapping/>
  </p:clrMapOvr>
</p:sldLayout>
</file>

<file path=ppt/slideLayouts/slideLayout1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C53417-D216-475A-9B42-DD9A702DD7CA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70ECDD-09C9-4DA4-B043-A796C895556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6891805"/>
      </p:ext>
    </p:extLst>
  </p:cSld>
  <p:clrMapOvr>
    <a:masterClrMapping/>
  </p:clrMapOvr>
</p:sldLayout>
</file>

<file path=ppt/slideLayouts/slideLayout17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0E3405-1E42-4F7C-A9DA-8773ABCC612F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3408E2D-BC8A-455B-9E5C-2AB050C21D9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9782177"/>
      </p:ext>
    </p:extLst>
  </p:cSld>
  <p:clrMapOvr>
    <a:masterClrMapping/>
  </p:clrMapOvr>
</p:sldLayout>
</file>

<file path=ppt/slideLayouts/slideLayout17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6B0214-FAAA-4FA0-8EFF-2C26593326C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1BD3B9E-D382-43D4-B78F-67884FA2C41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5745012"/>
      </p:ext>
    </p:extLst>
  </p:cSld>
  <p:clrMapOvr>
    <a:masterClrMapping/>
  </p:clrMapOvr>
</p:sldLayout>
</file>

<file path=ppt/slideLayouts/slideLayout17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252232-CAA6-439B-A665-3E89DF6E2B2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84EA50E-4823-4587-B805-17193BAD126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2638306"/>
      </p:ext>
    </p:extLst>
  </p:cSld>
  <p:clrMapOvr>
    <a:masterClrMapping/>
  </p:clrMapOvr>
</p:sldLayout>
</file>

<file path=ppt/slideLayouts/slideLayout17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BD2E36-2B07-451D-AFE1-3D45C9D1820F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FEBD3AD-203E-4487-8A80-CFBEAE8DD2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6578666"/>
      </p:ext>
    </p:extLst>
  </p:cSld>
  <p:clrMapOvr>
    <a:masterClrMapping/>
  </p:clrMapOvr>
</p:sldLayout>
</file>

<file path=ppt/slideLayouts/slideLayout17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CA1CA2E-13FB-49E4-BA94-FB108D6D655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E40EC0-012F-4A32-A5CC-C15A08E8039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3286745"/>
      </p:ext>
    </p:extLst>
  </p:cSld>
  <p:clrMapOvr>
    <a:masterClrMapping/>
  </p:clrMapOvr>
</p:sldLayout>
</file>

<file path=ppt/slideLayouts/slideLayout17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46FC2B-9E1E-491D-A236-6451EAE0490C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83D28C-4786-436E-94D7-9A165BB8F4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456194"/>
      </p:ext>
    </p:extLst>
  </p:cSld>
  <p:clrMapOvr>
    <a:masterClrMapping/>
  </p:clrMapOvr>
</p:sldLayout>
</file>

<file path=ppt/slideLayouts/slideLayout17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C6E4488-B859-4039-AB57-5A7773E8D225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2CBEA4-A08E-4E81-B1C7-7B0465C986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31375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7314B33-0819-4B35-971B-77C2E8322DDB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DCA1A9D-C4C6-421C-886F-CE269DE48D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145534"/>
      </p:ext>
    </p:extLst>
  </p:cSld>
  <p:clrMapOvr>
    <a:masterClrMapping/>
  </p:clrMapOvr>
</p:sldLayout>
</file>

<file path=ppt/slideLayouts/slideLayout17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DEAE58-1471-4FCF-B446-F2CEF6733090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60643EC-0CC9-4895-9EA3-7A0552ED37C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5101329"/>
      </p:ext>
    </p:extLst>
  </p:cSld>
  <p:clrMapOvr>
    <a:masterClrMapping/>
  </p:clrMapOvr>
</p:sldLayout>
</file>

<file path=ppt/slideLayouts/slideLayout17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5C698E-6311-449C-AA96-FC5DC8574C85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C425BE-C20D-4D1D-B568-D2F9D9029AD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4310311"/>
      </p:ext>
    </p:extLst>
  </p:cSld>
  <p:clrMapOvr>
    <a:masterClrMapping/>
  </p:clrMapOvr>
</p:sldLayout>
</file>

<file path=ppt/slideLayouts/slideLayout17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323CF6-819A-4DD1-B008-D5A686588A8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972451-AF29-4FD8-ACD4-E00802B3E2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563455"/>
      </p:ext>
    </p:extLst>
  </p:cSld>
  <p:clrMapOvr>
    <a:masterClrMapping/>
  </p:clrMapOvr>
</p:sldLayout>
</file>

<file path=ppt/slideLayouts/slideLayout17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035060-5E44-4494-AC8D-BD4EEFD2AFA5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FEF415F-8003-4194-94FB-68A4D97343C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0740302"/>
      </p:ext>
    </p:extLst>
  </p:cSld>
  <p:clrMapOvr>
    <a:masterClrMapping/>
  </p:clrMapOvr>
</p:sldLayout>
</file>

<file path=ppt/slideLayouts/slideLayout17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9A3A33-5FF9-4D29-B8A0-C076B096E9F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B22D7A-CD05-494F-9715-0784D612817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1231219"/>
      </p:ext>
    </p:extLst>
  </p:cSld>
  <p:clrMapOvr>
    <a:masterClrMapping/>
  </p:clrMapOvr>
</p:sldLayout>
</file>

<file path=ppt/slideLayouts/slideLayout17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228C11-DBC5-44F2-B343-755890EEB900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7D3C42F-A616-438A-AED6-9F9A71C90D5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0381435"/>
      </p:ext>
    </p:extLst>
  </p:cSld>
  <p:clrMapOvr>
    <a:masterClrMapping/>
  </p:clrMapOvr>
</p:sldLayout>
</file>

<file path=ppt/slideLayouts/slideLayout17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9EFCF0-2987-4ECF-A839-3AC867228F35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E416AE1-FE3C-488B-8D6C-89A33DE8780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7519919"/>
      </p:ext>
    </p:extLst>
  </p:cSld>
  <p:clrMapOvr>
    <a:masterClrMapping/>
  </p:clrMapOvr>
</p:sldLayout>
</file>

<file path=ppt/slideLayouts/slideLayout17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B0A7D35-686F-4190-AD97-30AFA710589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E0EDFF-9A9D-41B2-B94E-EFFC9902513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6093259"/>
      </p:ext>
    </p:extLst>
  </p:cSld>
  <p:clrMapOvr>
    <a:masterClrMapping/>
  </p:clrMapOvr>
</p:sldLayout>
</file>

<file path=ppt/slideLayouts/slideLayout17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755D6D7-ED92-4DA1-9FAF-B98CDB5DE60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D8AF51-F078-48D5-AD2D-3D7821D4171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5299962"/>
      </p:ext>
    </p:extLst>
  </p:cSld>
  <p:clrMapOvr>
    <a:masterClrMapping/>
  </p:clrMapOvr>
</p:sldLayout>
</file>

<file path=ppt/slideLayouts/slideLayout17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FE5D5C-B019-41BA-A4E6-5443BB310885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F47358-0975-4C77-9AEA-42F64040656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134556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37403380"/>
      </p:ext>
    </p:extLst>
  </p:cSld>
  <p:clrMapOvr>
    <a:masterClrMapping/>
  </p:clrMapOvr>
</p:sldLayout>
</file>

<file path=ppt/slideLayouts/slideLayout17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F310A9-7C85-4DC6-AED8-60202EECBFE1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39858C0-6D0D-4560-B768-6D3045AD82D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2991039"/>
      </p:ext>
    </p:extLst>
  </p:cSld>
  <p:clrMapOvr>
    <a:masterClrMapping/>
  </p:clrMapOvr>
</p:sldLayout>
</file>

<file path=ppt/slideLayouts/slideLayout17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Титульный про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spc="0" baseline="0">
                <a:solidFill>
                  <a:srgbClr val="216BA9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5609878"/>
      </p:ext>
    </p:extLst>
  </p:cSld>
  <p:clrMapOvr>
    <a:masterClrMapping/>
  </p:clrMapOvr>
</p:sldLayout>
</file>

<file path=ppt/slideLayouts/slideLayout17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094249"/>
      </p:ext>
    </p:extLst>
  </p:cSld>
  <p:clrMapOvr>
    <a:masterClrMapping/>
  </p:clrMapOvr>
</p:sldLayout>
</file>

<file path=ppt/slideLayouts/slideLayout17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0664733"/>
      </p:ext>
    </p:extLst>
  </p:cSld>
  <p:clrMapOvr>
    <a:masterClrMapping/>
  </p:clrMapOvr>
</p:sldLayout>
</file>

<file path=ppt/slideLayouts/slideLayout17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1" y="2189187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1043508"/>
      </p:ext>
    </p:extLst>
  </p:cSld>
  <p:clrMapOvr>
    <a:masterClrMapping/>
  </p:clrMapOvr>
</p:sldLayout>
</file>

<file path=ppt/slideLayouts/slideLayout17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8071272"/>
      </p:ext>
    </p:extLst>
  </p:cSld>
  <p:clrMapOvr>
    <a:masterClrMapping/>
  </p:clrMapOvr>
</p:sldLayout>
</file>

<file path=ppt/slideLayouts/slideLayout17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4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6" y="1571614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6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8663354"/>
      </p:ext>
    </p:extLst>
  </p:cSld>
  <p:clrMapOvr>
    <a:masterClrMapping/>
  </p:clrMapOvr>
</p:sldLayout>
</file>

<file path=ppt/slideLayouts/slideLayout17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1" y="1571613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1" y="2500308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3751391"/>
      </p:ext>
    </p:extLst>
  </p:cSld>
  <p:clrMapOvr>
    <a:masterClrMapping/>
  </p:clrMapOvr>
</p:sldLayout>
</file>

<file path=ppt/slideLayouts/slideLayout17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3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6303553"/>
      </p:ext>
    </p:extLst>
  </p:cSld>
  <p:clrMapOvr>
    <a:masterClrMapping/>
  </p:clrMapOvr>
</p:sldLayout>
</file>

<file path=ppt/slideLayouts/slideLayout17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итульный просто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spc="0" baseline="0">
                <a:solidFill>
                  <a:srgbClr val="216BA9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1969787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6E0ABB-018A-487F-8E36-E28C2AE86DE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8F15FEA-354E-429C-8E95-860A9ABD7EE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5222282"/>
      </p:ext>
    </p:extLst>
  </p:cSld>
  <p:clrMapOvr>
    <a:masterClrMapping/>
  </p:clrMapOvr>
</p:sldLayout>
</file>

<file path=ppt/slideLayouts/slideLayout17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307782"/>
      </p:ext>
    </p:extLst>
  </p:cSld>
  <p:clrMapOvr>
    <a:masterClrMapping/>
  </p:clrMapOvr>
</p:sldLayout>
</file>

<file path=ppt/slideLayouts/slideLayout17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6726674"/>
      </p:ext>
    </p:extLst>
  </p:cSld>
  <p:clrMapOvr>
    <a:masterClrMapping/>
  </p:clrMapOvr>
</p:sldLayout>
</file>

<file path=ppt/slideLayouts/slideLayout17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1" y="2189187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3660384"/>
      </p:ext>
    </p:extLst>
  </p:cSld>
  <p:clrMapOvr>
    <a:masterClrMapping/>
  </p:clrMapOvr>
</p:sldLayout>
</file>

<file path=ppt/slideLayouts/slideLayout17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6890486"/>
      </p:ext>
    </p:extLst>
  </p:cSld>
  <p:clrMapOvr>
    <a:masterClrMapping/>
  </p:clrMapOvr>
</p:sldLayout>
</file>

<file path=ppt/slideLayouts/slideLayout17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4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6" y="1571614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6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7877380"/>
      </p:ext>
    </p:extLst>
  </p:cSld>
  <p:clrMapOvr>
    <a:masterClrMapping/>
  </p:clrMapOvr>
</p:sldLayout>
</file>

<file path=ppt/slideLayouts/slideLayout17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1" y="1571613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1" y="2500308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4330459"/>
      </p:ext>
    </p:extLst>
  </p:cSld>
  <p:clrMapOvr>
    <a:masterClrMapping/>
  </p:clrMapOvr>
</p:sldLayout>
</file>

<file path=ppt/slideLayouts/slideLayout17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3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8956524"/>
      </p:ext>
    </p:extLst>
  </p:cSld>
  <p:clrMapOvr>
    <a:masterClrMapping/>
  </p:clrMapOvr>
</p:sldLayout>
</file>

<file path=ppt/slideLayouts/slideLayout17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итульный просто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spc="0" baseline="0">
                <a:solidFill>
                  <a:srgbClr val="216BA9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77352307"/>
      </p:ext>
    </p:extLst>
  </p:cSld>
  <p:clrMapOvr>
    <a:masterClrMapping/>
  </p:clrMapOvr>
</p:sldLayout>
</file>

<file path=ppt/slideLayouts/slideLayout17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849756"/>
      </p:ext>
    </p:extLst>
  </p:cSld>
  <p:clrMapOvr>
    <a:masterClrMapping/>
  </p:clrMapOvr>
</p:sldLayout>
</file>

<file path=ppt/slideLayouts/slideLayout17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8445246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C7EE388-F341-4D53-889E-460C993FBD1D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072B354-805D-454E-8469-258797E547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218520"/>
      </p:ext>
    </p:extLst>
  </p:cSld>
  <p:clrMapOvr>
    <a:masterClrMapping/>
  </p:clrMapOvr>
</p:sldLayout>
</file>

<file path=ppt/slideLayouts/slideLayout17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1" y="2189187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027134"/>
      </p:ext>
    </p:extLst>
  </p:cSld>
  <p:clrMapOvr>
    <a:masterClrMapping/>
  </p:clrMapOvr>
</p:sldLayout>
</file>

<file path=ppt/slideLayouts/slideLayout17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9603299"/>
      </p:ext>
    </p:extLst>
  </p:cSld>
  <p:clrMapOvr>
    <a:masterClrMapping/>
  </p:clrMapOvr>
</p:sldLayout>
</file>

<file path=ppt/slideLayouts/slideLayout17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4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6" y="1571614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6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8835577"/>
      </p:ext>
    </p:extLst>
  </p:cSld>
  <p:clrMapOvr>
    <a:masterClrMapping/>
  </p:clrMapOvr>
</p:sldLayout>
</file>

<file path=ppt/slideLayouts/slideLayout17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1" y="1571613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1" y="2500308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8987734"/>
      </p:ext>
    </p:extLst>
  </p:cSld>
  <p:clrMapOvr>
    <a:masterClrMapping/>
  </p:clrMapOvr>
</p:sldLayout>
</file>

<file path=ppt/slideLayouts/slideLayout17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3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9350378"/>
      </p:ext>
    </p:extLst>
  </p:cSld>
  <p:clrMapOvr>
    <a:masterClrMapping/>
  </p:clrMapOvr>
</p:sldLayout>
</file>

<file path=ppt/slideLayouts/slideLayout17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AF8592-DE94-4E28-84AF-ECF54B7AFE1F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FD99DDB-8131-437E-9A81-A718991B4D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387911"/>
      </p:ext>
    </p:extLst>
  </p:cSld>
  <p:clrMapOvr>
    <a:masterClrMapping/>
  </p:clrMapOvr>
</p:sldLayout>
</file>

<file path=ppt/slideLayouts/slideLayout17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3D06F0-1253-466A-81FF-DD77A324D929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969819-14B8-4423-B329-A02DDA938C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185487"/>
      </p:ext>
    </p:extLst>
  </p:cSld>
  <p:clrMapOvr>
    <a:masterClrMapping/>
  </p:clrMapOvr>
</p:sldLayout>
</file>

<file path=ppt/slideLayouts/slideLayout17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B83DFE7-6576-4E3D-8A4E-41874029AE2C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27F9B48-BE7F-4CCE-B4AB-5C38180BD0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965624"/>
      </p:ext>
    </p:extLst>
  </p:cSld>
  <p:clrMapOvr>
    <a:masterClrMapping/>
  </p:clrMapOvr>
</p:sldLayout>
</file>

<file path=ppt/slideLayouts/slideLayout17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34BF89B-B7FB-4971-BBB6-56DDCE431A89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63BDED-A16A-44FA-BA26-0F6206FB32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899354"/>
      </p:ext>
    </p:extLst>
  </p:cSld>
  <p:clrMapOvr>
    <a:masterClrMapping/>
  </p:clrMapOvr>
</p:sldLayout>
</file>

<file path=ppt/slideLayouts/slideLayout17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E3448FB-A832-4545-B501-D289BFF4E259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AFDBE30-6301-4930-BEA6-A927ED23CA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45577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2EFBCB-2450-47E3-AED7-7C6E971D57A1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9C100A6-C47F-4857-BC4E-23A3B40268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745138"/>
      </p:ext>
    </p:extLst>
  </p:cSld>
  <p:clrMapOvr>
    <a:masterClrMapping/>
  </p:clrMapOvr>
</p:sldLayout>
</file>

<file path=ppt/slideLayouts/slideLayout17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069453889"/>
      </p:ext>
    </p:extLst>
  </p:cSld>
  <p:clrMapOvr>
    <a:masterClrMapping/>
  </p:clrMapOvr>
</p:sldLayout>
</file>

<file path=ppt/slideLayouts/slideLayout17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F4782A-35EC-4F08-9EF9-16965C502DD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CF44AD6-67BD-487F-A478-25CF6F34562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370299"/>
      </p:ext>
    </p:extLst>
  </p:cSld>
  <p:clrMapOvr>
    <a:masterClrMapping/>
  </p:clrMapOvr>
</p:sldLayout>
</file>

<file path=ppt/slideLayouts/slideLayout17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3D3450-A1DA-4B0C-B086-9B7112AD45DB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D311C14-6D51-46E0-912C-95F4C3AAC3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702210"/>
      </p:ext>
    </p:extLst>
  </p:cSld>
  <p:clrMapOvr>
    <a:masterClrMapping/>
  </p:clrMapOvr>
</p:sldLayout>
</file>

<file path=ppt/slideLayouts/slideLayout17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8A643F-BA58-429F-A1A2-27A4A144FE4E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B4F7A6E-0EC9-40C8-B84E-33647F2F9F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779158"/>
      </p:ext>
    </p:extLst>
  </p:cSld>
  <p:clrMapOvr>
    <a:masterClrMapping/>
  </p:clrMapOvr>
</p:sldLayout>
</file>

<file path=ppt/slideLayouts/slideLayout17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6D7A60-715F-4479-A922-454103016AB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00F8BA-1C25-4665-8DE0-4F2DD320AE3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3184129"/>
      </p:ext>
    </p:extLst>
  </p:cSld>
  <p:clrMapOvr>
    <a:masterClrMapping/>
  </p:clrMapOvr>
</p:sldLayout>
</file>

<file path=ppt/slideLayouts/slideLayout17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782CE3D-5234-4F23-8AB1-6B71777BC4A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5575133-23A6-49E2-97E3-41C32204761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0851702"/>
      </p:ext>
    </p:extLst>
  </p:cSld>
  <p:clrMapOvr>
    <a:masterClrMapping/>
  </p:clrMapOvr>
</p:sldLayout>
</file>

<file path=ppt/slideLayouts/slideLayout17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8FB3DA-1D92-4B3E-9103-B7A18879D3C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52E703-AC43-4E8B-A52A-EC332B9621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0108940"/>
      </p:ext>
    </p:extLst>
  </p:cSld>
  <p:clrMapOvr>
    <a:masterClrMapping/>
  </p:clrMapOvr>
</p:sldLayout>
</file>

<file path=ppt/slideLayouts/slideLayout17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E1E744-CD42-4111-8EB4-CDDD9B368E3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49B9386-931C-4F62-A0EA-50F64306C2B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2429812"/>
      </p:ext>
    </p:extLst>
  </p:cSld>
  <p:clrMapOvr>
    <a:masterClrMapping/>
  </p:clrMapOvr>
</p:sldLayout>
</file>

<file path=ppt/slideLayouts/slideLayout17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25AF4F-838E-4641-B9A8-8719DF0026AC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A03DA21-A054-4FA7-AA7B-2F1E1D39CFA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2470531"/>
      </p:ext>
    </p:extLst>
  </p:cSld>
  <p:clrMapOvr>
    <a:masterClrMapping/>
  </p:clrMapOvr>
</p:sldLayout>
</file>

<file path=ppt/slideLayouts/slideLayout17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02D14B-6E78-46CA-9298-1465AB28A13C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5BA88F-136F-4208-8026-3D669872114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013173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18286CE-8260-4EA4-A46F-D76290B0F26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E47BE3B-0E2C-4C6F-87D1-11130EE48DB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7686964"/>
      </p:ext>
    </p:extLst>
  </p:cSld>
  <p:clrMapOvr>
    <a:masterClrMapping/>
  </p:clrMapOvr>
</p:sldLayout>
</file>

<file path=ppt/slideLayouts/slideLayout17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44D15F-8E7E-4A1A-A825-923172C206E1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53DC323-E5B3-4406-BA3E-38027A36E0D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0473842"/>
      </p:ext>
    </p:extLst>
  </p:cSld>
  <p:clrMapOvr>
    <a:masterClrMapping/>
  </p:clrMapOvr>
</p:sldLayout>
</file>

<file path=ppt/slideLayouts/slideLayout17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2E1D2D-9531-499A-B9FF-98E95595542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3477A6-7E59-4347-A361-4196E21701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5055468"/>
      </p:ext>
    </p:extLst>
  </p:cSld>
  <p:clrMapOvr>
    <a:masterClrMapping/>
  </p:clrMapOvr>
</p:sldLayout>
</file>

<file path=ppt/slideLayouts/slideLayout17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0B4530-BD38-421A-9800-6AD39320613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AED8DC4-6775-4A8D-B1ED-EB114FEE835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8086290"/>
      </p:ext>
    </p:extLst>
  </p:cSld>
  <p:clrMapOvr>
    <a:masterClrMapping/>
  </p:clrMapOvr>
</p:sldLayout>
</file>

<file path=ppt/slideLayouts/slideLayout17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B40773-8199-454A-B23D-B8DF96937B2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2403E2-9082-4C55-8CED-F891215BB88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9419360"/>
      </p:ext>
    </p:extLst>
  </p:cSld>
  <p:clrMapOvr>
    <a:masterClrMapping/>
  </p:clrMapOvr>
</p:sldLayout>
</file>

<file path=ppt/slideLayouts/slideLayout17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7FAD78B-4AD3-4E0F-889F-5D479FD108FF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94089B-6BD1-452B-9E49-5EAC1101E23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0052508"/>
      </p:ext>
    </p:extLst>
  </p:cSld>
  <p:clrMapOvr>
    <a:masterClrMapping/>
  </p:clrMapOvr>
</p:sldLayout>
</file>

<file path=ppt/slideLayouts/slideLayout17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139677636"/>
      </p:ext>
    </p:extLst>
  </p:cSld>
  <p:clrMapOvr>
    <a:masterClrMapping/>
  </p:clrMapOvr>
</p:sldLayout>
</file>

<file path=ppt/slideLayouts/slideLayout17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0D82264-6584-4090-84EC-4B8F3A7AA8C9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DAB348E-DD97-454C-9C3C-1D568D90A5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457688"/>
      </p:ext>
    </p:extLst>
  </p:cSld>
  <p:clrMapOvr>
    <a:masterClrMapping/>
  </p:clrMapOvr>
</p:sldLayout>
</file>

<file path=ppt/slideLayouts/slideLayout17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C08FF8-0EA1-42E5-AB15-7A33FA5705FC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3A2C92-2F79-4882-BEBA-6A507EECE8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530838"/>
      </p:ext>
    </p:extLst>
  </p:cSld>
  <p:clrMapOvr>
    <a:masterClrMapping/>
  </p:clrMapOvr>
</p:sldLayout>
</file>

<file path=ppt/slideLayouts/slideLayout17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A70B256-D45B-4B7D-BBA6-67F5E79A52AE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09A0720-0116-4CC7-BD9B-3E9C646929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328632"/>
      </p:ext>
    </p:extLst>
  </p:cSld>
  <p:clrMapOvr>
    <a:masterClrMapping/>
  </p:clrMapOvr>
</p:sldLayout>
</file>

<file path=ppt/slideLayouts/slideLayout17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835E262-A7F6-43EE-948E-5B5D17C5F715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6FE9D6F-1AA3-49D2-A8FA-59D6841A51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00942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D9CB57-1AEF-4F66-8EC6-A033E047E78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AEA3FEC-B51D-4ABB-8A2A-D85AEB02631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2299072"/>
      </p:ext>
    </p:extLst>
  </p:cSld>
  <p:clrMapOvr>
    <a:masterClrMapping/>
  </p:clrMapOvr>
</p:sldLayout>
</file>

<file path=ppt/slideLayouts/slideLayout17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6C20C5C-1B96-4C1C-8A1A-4BD5AE6BD684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90B99C5-77EC-4D19-AF53-F461D89F2E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531893"/>
      </p:ext>
    </p:extLst>
  </p:cSld>
  <p:clrMapOvr>
    <a:masterClrMapping/>
  </p:clrMapOvr>
</p:sldLayout>
</file>

<file path=ppt/slideLayouts/slideLayout17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57611768"/>
      </p:ext>
    </p:extLst>
  </p:cSld>
  <p:clrMapOvr>
    <a:masterClrMapping/>
  </p:clrMapOvr>
</p:sldLayout>
</file>

<file path=ppt/slideLayouts/slideLayout17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51CAB3E-9233-40C9-A4AE-E367ED7172B8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BD8B5E-1D1F-4EB5-B2C0-371AEF285D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747298"/>
      </p:ext>
    </p:extLst>
  </p:cSld>
  <p:clrMapOvr>
    <a:masterClrMapping/>
  </p:clrMapOvr>
</p:sldLayout>
</file>

<file path=ppt/slideLayouts/slideLayout17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BC321E-6A12-4FD2-AFA0-67A9ADBA79BE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A138313-270B-4BC7-B099-27ADC6ABE0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764787"/>
      </p:ext>
    </p:extLst>
  </p:cSld>
  <p:clrMapOvr>
    <a:masterClrMapping/>
  </p:clrMapOvr>
</p:sldLayout>
</file>

<file path=ppt/slideLayouts/slideLayout17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E51C295-6D05-4961-A65E-38F1583B912E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8E6FCBE-7814-48F7-A63E-FB370792D5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074193"/>
      </p:ext>
    </p:extLst>
  </p:cSld>
  <p:clrMapOvr>
    <a:masterClrMapping/>
  </p:clrMapOvr>
</p:sldLayout>
</file>

<file path=ppt/slideLayouts/slideLayout17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593A637-4986-4F6E-81F1-04E7C6C44782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12688AA-8ECC-4E88-8FAD-E62A51F815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991456"/>
      </p:ext>
    </p:extLst>
  </p:cSld>
  <p:clrMapOvr>
    <a:masterClrMapping/>
  </p:clrMapOvr>
</p:sldLayout>
</file>

<file path=ppt/slideLayouts/slideLayout17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68FBA68-C3D5-4730-9D0A-85DEE6F7CCD8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0600F9-3B3B-4F9A-B1DF-667C4D483F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464361"/>
      </p:ext>
    </p:extLst>
  </p:cSld>
  <p:clrMapOvr>
    <a:masterClrMapping/>
  </p:clrMapOvr>
</p:sldLayout>
</file>

<file path=ppt/slideLayouts/slideLayout17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3532188"/>
            <a:ext cx="6997700" cy="216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59FA69F8-C774-4B3C-864E-C43C7BE9177D}" type="datetime1">
              <a:rPr lang="ru-RU"/>
              <a:pPr>
                <a:defRPr/>
              </a:pPr>
              <a:t>20.04.2018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D273A04-7BD2-4E82-9AE8-FF89394F5C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164152"/>
      </p:ext>
    </p:extLst>
  </p:cSld>
  <p:clrMapOvr>
    <a:masterClrMapping/>
  </p:clrMapOvr>
</p:sldLayout>
</file>

<file path=ppt/slideLayouts/slideLayout17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232452"/>
            <a:ext cx="9144000" cy="562554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4472C4"/>
                </a:solidFill>
              </a:defRPr>
            </a:lvl1pPr>
          </a:lstStyle>
          <a:p>
            <a:pPr>
              <a:defRPr/>
            </a:pPr>
            <a:fld id="{9CE231DD-0C78-4655-8A58-E3FC797CEA1F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4472C4"/>
                </a:solidFill>
              </a:defRPr>
            </a:lvl1pPr>
          </a:lstStyle>
          <a:p>
            <a:pPr>
              <a:defRPr/>
            </a:pPr>
            <a:fld id="{5D3D723E-59DF-4A80-BAC6-434B5748C8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981840"/>
      </p:ext>
    </p:extLst>
  </p:cSld>
  <p:clrMapOvr>
    <a:masterClrMapping/>
  </p:clrMapOvr>
</p:sldLayout>
</file>

<file path=ppt/slideLayouts/slideLayout17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1FCD4969-0BD7-4158-8576-BAC8921487BD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ABF10DCF-3113-486D-8974-E956DBA8E1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20338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5CABB6-C31B-46E3-B300-DB8F438B0B76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912633-098B-426D-8333-04FAAAD72E0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6314895"/>
      </p:ext>
    </p:extLst>
  </p:cSld>
  <p:clrMapOvr>
    <a:masterClrMapping/>
  </p:clrMapOvr>
</p:sldLayout>
</file>

<file path=ppt/slideLayouts/slideLayout17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DFB56BD9-4D09-40E1-94AE-2CE0EAE72B79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86B09B25-9ED5-4EFA-B6B2-C8791DC3E3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701499"/>
      </p:ext>
    </p:extLst>
  </p:cSld>
  <p:clrMapOvr>
    <a:masterClrMapping/>
  </p:clrMapOvr>
</p:sldLayout>
</file>

<file path=ppt/slideLayouts/slideLayout17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50131177-2C95-4858-9738-600A656E72CB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C991AB8E-60E3-4634-BB55-38BB2B67C3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068341"/>
      </p:ext>
    </p:extLst>
  </p:cSld>
  <p:clrMapOvr>
    <a:masterClrMapping/>
  </p:clrMapOvr>
</p:sldLayout>
</file>

<file path=ppt/slideLayouts/slideLayout17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4472C4"/>
                </a:solidFill>
              </a:defRPr>
            </a:lvl1pPr>
          </a:lstStyle>
          <a:p>
            <a:pPr>
              <a:defRPr/>
            </a:pPr>
            <a:fld id="{8B3FC9BA-7480-4BFD-89E8-6B8D1A693B7C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4472C4"/>
                </a:solidFill>
              </a:defRPr>
            </a:lvl1pPr>
          </a:lstStyle>
          <a:p>
            <a:pPr>
              <a:defRPr/>
            </a:pPr>
            <a:fld id="{19DACABC-FCA4-428F-A77D-2C96654D70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686276"/>
      </p:ext>
    </p:extLst>
  </p:cSld>
  <p:clrMapOvr>
    <a:masterClrMapping/>
  </p:clrMapOvr>
</p:sldLayout>
</file>

<file path=ppt/slideLayouts/slideLayout17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4472C4"/>
                </a:solidFill>
              </a:defRPr>
            </a:lvl1pPr>
          </a:lstStyle>
          <a:p>
            <a:pPr>
              <a:defRPr/>
            </a:pPr>
            <a:fld id="{0A288788-C5BD-4F1E-837A-122A90D2E442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4472C4"/>
                </a:solidFill>
              </a:defRPr>
            </a:lvl1pPr>
          </a:lstStyle>
          <a:p>
            <a:pPr>
              <a:defRPr/>
            </a:pPr>
            <a:fld id="{5DBDFD08-4E34-4E53-BF2E-601CDEFE95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936704"/>
      </p:ext>
    </p:extLst>
  </p:cSld>
  <p:clrMapOvr>
    <a:masterClrMapping/>
  </p:clrMapOvr>
</p:sldLayout>
</file>

<file path=ppt/slideLayouts/slideLayout17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A789D3D-2133-41F9-BC11-985C62811D2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FEF2C89-9B84-4B98-AED0-37F7DA586CA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8456334"/>
      </p:ext>
    </p:extLst>
  </p:cSld>
  <p:clrMapOvr>
    <a:masterClrMapping/>
  </p:clrMapOvr>
</p:sldLayout>
</file>

<file path=ppt/slideLayouts/slideLayout17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70A25B-B1F4-4955-BC4A-B7A0C3EADAF8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3D7F3C1-314C-4D26-B2E7-8D82E1DC93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120472"/>
      </p:ext>
    </p:extLst>
  </p:cSld>
  <p:clrMapOvr>
    <a:masterClrMapping/>
  </p:clrMapOvr>
</p:sldLayout>
</file>

<file path=ppt/slideLayouts/slideLayout17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8620517-15EC-4F34-A62C-31D16A58F518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0D15874-5E3A-40D5-843F-BF964ED325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349391"/>
      </p:ext>
    </p:extLst>
  </p:cSld>
  <p:clrMapOvr>
    <a:masterClrMapping/>
  </p:clrMapOvr>
</p:sldLayout>
</file>

<file path=ppt/slideLayouts/slideLayout17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73B068-DF7F-4B82-94CE-758F9945E700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9FD025-3EE7-419E-B448-20121EAF68F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5658263"/>
      </p:ext>
    </p:extLst>
  </p:cSld>
  <p:clrMapOvr>
    <a:masterClrMapping/>
  </p:clrMapOvr>
</p:sldLayout>
</file>

<file path=ppt/slideLayouts/slideLayout17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F343C3C-9027-4449-A137-387315A60C57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51511F7-5614-4862-931D-C551662E165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7161489"/>
      </p:ext>
    </p:extLst>
  </p:cSld>
  <p:clrMapOvr>
    <a:masterClrMapping/>
  </p:clrMapOvr>
</p:sldLayout>
</file>

<file path=ppt/slideLayouts/slideLayout17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694DBC4-466D-433A-878F-441542B2112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274816D-B112-40F8-BE8C-5BB7A743143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248354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4A5D65-BD75-4079-89CD-D84C06C10548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9EAA64B-5C57-4DE3-8B3B-482C92B462A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1163641"/>
      </p:ext>
    </p:extLst>
  </p:cSld>
  <p:clrMapOvr>
    <a:masterClrMapping/>
  </p:clrMapOvr>
</p:sldLayout>
</file>

<file path=ppt/slideLayouts/slideLayout17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6BADB9-54C4-400D-84A4-89B84076BB5C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2BBC274-B809-498E-94C6-76C15537665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8230328"/>
      </p:ext>
    </p:extLst>
  </p:cSld>
  <p:clrMapOvr>
    <a:masterClrMapping/>
  </p:clrMapOvr>
</p:sldLayout>
</file>

<file path=ppt/slideLayouts/slideLayout17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CAAFDA-8397-4CFD-8E4C-9468973DB14B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113C0F7-ECEC-4981-A8FF-25ABBDEFAA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9827081"/>
      </p:ext>
    </p:extLst>
  </p:cSld>
  <p:clrMapOvr>
    <a:masterClrMapping/>
  </p:clrMapOvr>
</p:sldLayout>
</file>

<file path=ppt/slideLayouts/slideLayout17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850D3CE-DBC1-4053-8179-C4552197FC9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E272FD-71F5-470C-9EE2-48774D4DA3B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4418140"/>
      </p:ext>
    </p:extLst>
  </p:cSld>
  <p:clrMapOvr>
    <a:masterClrMapping/>
  </p:clrMapOvr>
</p:sldLayout>
</file>

<file path=ppt/slideLayouts/slideLayout17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C53417-D216-475A-9B42-DD9A702DD7CA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E001F44-5FAA-41DD-AB44-91BA77F3E3B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6695976"/>
      </p:ext>
    </p:extLst>
  </p:cSld>
  <p:clrMapOvr>
    <a:masterClrMapping/>
  </p:clrMapOvr>
</p:sldLayout>
</file>

<file path=ppt/slideLayouts/slideLayout17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0E3405-1E42-4F7C-A9DA-8773ABCC612F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7D091C-1754-40CB-8A67-F8A6E72263C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3196224"/>
      </p:ext>
    </p:extLst>
  </p:cSld>
  <p:clrMapOvr>
    <a:masterClrMapping/>
  </p:clrMapOvr>
</p:sldLayout>
</file>

<file path=ppt/slideLayouts/slideLayout17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6B0214-FAAA-4FA0-8EFF-2C26593326C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8BE777F-34FE-407C-A79C-AD95A0F6890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3142102"/>
      </p:ext>
    </p:extLst>
  </p:cSld>
  <p:clrMapOvr>
    <a:masterClrMapping/>
  </p:clrMapOvr>
</p:sldLayout>
</file>

<file path=ppt/slideLayouts/slideLayout17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252232-CAA6-439B-A665-3E89DF6E2B2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07F907-A49F-4DB3-A467-063F062CEA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6289739"/>
      </p:ext>
    </p:extLst>
  </p:cSld>
  <p:clrMapOvr>
    <a:masterClrMapping/>
  </p:clrMapOvr>
</p:sldLayout>
</file>

<file path=ppt/slideLayouts/slideLayout17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BD2E36-2B07-451D-AFE1-3D45C9D1820F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CE55C17-A355-46C8-B322-B6A3B949337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6802841"/>
      </p:ext>
    </p:extLst>
  </p:cSld>
  <p:clrMapOvr>
    <a:masterClrMapping/>
  </p:clrMapOvr>
</p:sldLayout>
</file>

<file path=ppt/slideLayouts/slideLayout17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hangingPunct="0"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68279699"/>
      </p:ext>
    </p:extLst>
  </p:cSld>
  <p:clrMapOvr>
    <a:masterClrMapping/>
  </p:clrMapOvr>
</p:sldLayout>
</file>

<file path=ppt/slideLayouts/slideLayout17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>
          <a:xfrm>
            <a:off x="463550" y="6505575"/>
            <a:ext cx="2208213" cy="215900"/>
          </a:xfrm>
        </p:spPr>
        <p:txBody>
          <a:bodyPr/>
          <a:lstStyle>
            <a:lvl1pPr algn="l">
              <a:defRPr sz="900"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E0411D37-FE16-483E-A26C-6EF30FFC0C1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510338" y="6505575"/>
            <a:ext cx="2184400" cy="215900"/>
          </a:xfrm>
        </p:spPr>
        <p:txBody>
          <a:bodyPr/>
          <a:lstStyle>
            <a:lvl1pPr algn="r">
              <a:defRPr sz="900"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097FE5AD-5911-41D1-B4F1-157CBBDEFC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2255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3532188"/>
            <a:ext cx="6997700" cy="216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10D4777-272C-4635-905A-CDDB63F4832C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EFAC9BBF-0855-48E8-A65A-B4935CA1C1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76663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EA344C-7C23-4E8C-A66C-3365D52990E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84A0D0-4305-497A-9EDD-9A1BB8719DF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2533430"/>
      </p:ext>
    </p:extLst>
  </p:cSld>
  <p:clrMapOvr>
    <a:masterClrMapping/>
  </p:clrMapOvr>
</p:sldLayout>
</file>

<file path=ppt/slideLayouts/slideLayout18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3534AA26-60BB-4940-AE9D-9F14B050DE37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B036DCBA-30F4-44C7-8795-A88906D2E2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50227"/>
      </p:ext>
    </p:extLst>
  </p:cSld>
  <p:clrMapOvr>
    <a:masterClrMapping/>
  </p:clrMapOvr>
</p:sldLayout>
</file>

<file path=ppt/slideLayouts/slideLayout18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3666E55E-B947-463E-832B-7E30F74D5D6C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48A4D4F5-5F8C-440D-845A-AE49C5B6CD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502539"/>
      </p:ext>
    </p:extLst>
  </p:cSld>
  <p:clrMapOvr>
    <a:masterClrMapping/>
  </p:clrMapOvr>
</p:sldLayout>
</file>

<file path=ppt/slideLayouts/slideLayout18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9F1EF6A2-4490-4184-BD6E-452690E7261D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23827132-A5E4-4C51-B663-62018C32EB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1684035"/>
      </p:ext>
    </p:extLst>
  </p:cSld>
  <p:clrMapOvr>
    <a:masterClrMapping/>
  </p:clrMapOvr>
</p:sldLayout>
</file>

<file path=ppt/slideLayouts/slideLayout18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ED1FAE1A-8C58-4F26-AB87-D37F01667043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89F1F3C5-AA81-4133-919B-960501042C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3381161"/>
      </p:ext>
    </p:extLst>
  </p:cSld>
  <p:clrMapOvr>
    <a:masterClrMapping/>
  </p:clrMapOvr>
</p:sldLayout>
</file>

<file path=ppt/slideLayouts/slideLayout18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6235535C-828D-4CA1-B656-1B7C82E3753B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D4598843-7A1A-4392-ACC3-DCE947C56BF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9256505"/>
      </p:ext>
    </p:extLst>
  </p:cSld>
  <p:clrMapOvr>
    <a:masterClrMapping/>
  </p:clrMapOvr>
</p:sldLayout>
</file>

<file path=ppt/slideLayouts/slideLayout18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C3821FF4-7DA8-46AC-B33B-83043394047A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CC2D42BE-0699-45C8-9726-199E00C7BAB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4247956"/>
      </p:ext>
    </p:extLst>
  </p:cSld>
  <p:clrMapOvr>
    <a:masterClrMapping/>
  </p:clrMapOvr>
</p:sldLayout>
</file>

<file path=ppt/slideLayouts/slideLayout18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603F61A9-4639-411A-A902-CD3371A257BA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82FF3AD4-FABF-48D9-887F-E6863AC00F6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3765332"/>
      </p:ext>
    </p:extLst>
  </p:cSld>
  <p:clrMapOvr>
    <a:masterClrMapping/>
  </p:clrMapOvr>
</p:sldLayout>
</file>

<file path=ppt/slideLayouts/slideLayout18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lIns="68580" tIns="34290" rIns="68580" bIns="3429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4D6F6F50-490A-4A7C-85D6-0AD9A720455A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DBF5F4BE-8E3F-4E41-A906-FB9331AB4E9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5276458"/>
      </p:ext>
    </p:extLst>
  </p:cSld>
  <p:clrMapOvr>
    <a:masterClrMapping/>
  </p:clrMapOvr>
</p:sldLayout>
</file>

<file path=ppt/slideLayouts/slideLayout18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33EE98B2-5757-4006-B515-2BB1A41AE72A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CEF17EBD-9E60-4616-963E-5E52DD2986A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3708303"/>
      </p:ext>
    </p:extLst>
  </p:cSld>
  <p:clrMapOvr>
    <a:masterClrMapping/>
  </p:clrMapOvr>
</p:sldLayout>
</file>

<file path=ppt/slideLayouts/slideLayout18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CC0C67DD-D644-49E9-84B9-D6480E30D70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912D9F6B-1048-4428-AC74-14691A35E4F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790039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97B949-C068-4AF5-858B-7F129EDC9236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5B4B5C-A1A1-4BE9-B5DE-6BC46071E24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8974844"/>
      </p:ext>
    </p:extLst>
  </p:cSld>
  <p:clrMapOvr>
    <a:masterClrMapping/>
  </p:clrMapOvr>
</p:sldLayout>
</file>

<file path=ppt/slideLayouts/slideLayout18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>
            <a:normAutofit/>
          </a:bodyPr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10C4E805-5D63-4866-8FD7-A72704187A81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9C3EE793-67FF-4403-AB99-5438C6587B4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2933233"/>
      </p:ext>
    </p:extLst>
  </p:cSld>
  <p:clrMapOvr>
    <a:masterClrMapping/>
  </p:clrMapOvr>
</p:sldLayout>
</file>

<file path=ppt/slideLayouts/slideLayout18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>
            <a:normAutofit/>
          </a:bodyPr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923B6BB7-F12F-45F2-9AE5-85DA3E33A03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C46ADBF6-A71D-46BA-9B40-3A286E1CC7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9026084"/>
      </p:ext>
    </p:extLst>
  </p:cSld>
  <p:clrMapOvr>
    <a:masterClrMapping/>
  </p:clrMapOvr>
</p:sldLayout>
</file>

<file path=ppt/slideLayouts/slideLayout18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6437F002-27D1-4EF0-8067-DA3E388BDB7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57BCC103-6696-45A3-A7E5-007EC6F4921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9818909"/>
      </p:ext>
    </p:extLst>
  </p:cSld>
  <p:clrMapOvr>
    <a:masterClrMapping/>
  </p:clrMapOvr>
</p:sldLayout>
</file>

<file path=ppt/slideLayouts/slideLayout18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hangingPunct="0"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832115418"/>
      </p:ext>
    </p:extLst>
  </p:cSld>
  <p:clrMapOvr>
    <a:masterClrMapping/>
  </p:clrMapOvr>
</p:sldLayout>
</file>

<file path=ppt/slideLayouts/slideLayout18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9AF5DE-683D-461D-A52E-0275D2A5E8C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0716DA-DB9E-4983-844C-11C8F35EC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2593615"/>
      </p:ext>
    </p:extLst>
  </p:cSld>
  <p:clrMapOvr>
    <a:masterClrMapping/>
  </p:clrMapOvr>
</p:sldLayout>
</file>

<file path=ppt/slideLayouts/slideLayout18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2BB91C7-FF65-4BCD-987A-FF5B0A9E801A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6109818-8DFB-4C76-B26B-C7A04F1BF8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34190"/>
      </p:ext>
    </p:extLst>
  </p:cSld>
  <p:clrMapOvr>
    <a:masterClrMapping/>
  </p:clrMapOvr>
</p:sldLayout>
</file>

<file path=ppt/slideLayouts/slideLayout18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6494A3-6376-4100-B211-873692A30884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7763B76-D6A0-4F59-8700-3F6AB81BFC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282130"/>
      </p:ext>
    </p:extLst>
  </p:cSld>
  <p:clrMapOvr>
    <a:masterClrMapping/>
  </p:clrMapOvr>
</p:sldLayout>
</file>

<file path=ppt/slideLayouts/slideLayout18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00D83C7-7CC2-4887-A407-DE82BADD2E4F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31F0CC6-9519-4E56-AB71-102D43048E5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1617742"/>
      </p:ext>
    </p:extLst>
  </p:cSld>
  <p:clrMapOvr>
    <a:masterClrMapping/>
  </p:clrMapOvr>
</p:sldLayout>
</file>

<file path=ppt/slideLayouts/slideLayout18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F9290B-E6DD-45CE-B2DB-EC1FE0E76750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11E2BC2-E383-4644-87F6-5825CF705BF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4208631"/>
      </p:ext>
    </p:extLst>
  </p:cSld>
  <p:clrMapOvr>
    <a:masterClrMapping/>
  </p:clrMapOvr>
</p:sldLayout>
</file>

<file path=ppt/slideLayouts/slideLayout18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E76488A-D7C5-4214-99BD-FDF41DB391C0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1A4ACE-90A4-43A7-934A-AE1CADD9901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81347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2880563-F9C4-4831-A2C5-E090F970852B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C4D99D-31EB-4994-8119-8AF37A7F076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0183074"/>
      </p:ext>
    </p:extLst>
  </p:cSld>
  <p:clrMapOvr>
    <a:masterClrMapping/>
  </p:clrMapOvr>
</p:sldLayout>
</file>

<file path=ppt/slideLayouts/slideLayout18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15CB07-DFAA-485D-8C37-E53FF73FCA0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0D4CE97-5EFD-4193-806B-CC4A908A4BC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2952265"/>
      </p:ext>
    </p:extLst>
  </p:cSld>
  <p:clrMapOvr>
    <a:masterClrMapping/>
  </p:clrMapOvr>
</p:sldLayout>
</file>

<file path=ppt/slideLayouts/slideLayout18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B103E51-2F96-4BCC-9493-1F128D1FEF2C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5FCC4F-0CE8-4077-9833-F4BD6D62D9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6915588"/>
      </p:ext>
    </p:extLst>
  </p:cSld>
  <p:clrMapOvr>
    <a:masterClrMapping/>
  </p:clrMapOvr>
</p:sldLayout>
</file>

<file path=ppt/slideLayouts/slideLayout18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59923A-A36B-4B05-ACA8-3D52FC666A3A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7CFDFCA-162D-4FCE-B216-B04BE143672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2904826"/>
      </p:ext>
    </p:extLst>
  </p:cSld>
  <p:clrMapOvr>
    <a:masterClrMapping/>
  </p:clrMapOvr>
</p:sldLayout>
</file>

<file path=ppt/slideLayouts/slideLayout18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F16FFB-9493-469C-A3A0-576931F772DC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987313-B456-476A-B608-B9EDE6A1B59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1711624"/>
      </p:ext>
    </p:extLst>
  </p:cSld>
  <p:clrMapOvr>
    <a:masterClrMapping/>
  </p:clrMapOvr>
</p:sldLayout>
</file>

<file path=ppt/slideLayouts/slideLayout18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EFD403-D924-4150-A93C-6994BB7AB61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71471-A8F2-4470-BFE0-CAA8CCDCCC9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5257671"/>
      </p:ext>
    </p:extLst>
  </p:cSld>
  <p:clrMapOvr>
    <a:masterClrMapping/>
  </p:clrMapOvr>
</p:sldLayout>
</file>

<file path=ppt/slideLayouts/slideLayout18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0569E0-2304-45AC-99AE-1BCF144BA30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BE5494-9827-48C8-B1D6-F38288B3A7B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315174"/>
      </p:ext>
    </p:extLst>
  </p:cSld>
  <p:clrMapOvr>
    <a:masterClrMapping/>
  </p:clrMapOvr>
</p:sldLayout>
</file>

<file path=ppt/slideLayouts/slideLayout18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5B31A05-6CFD-45FC-A78F-1161668D9C23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509D359-D745-4BD1-8D8F-57973806909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4472111"/>
      </p:ext>
    </p:extLst>
  </p:cSld>
  <p:clrMapOvr>
    <a:masterClrMapping/>
  </p:clrMapOvr>
</p:sldLayout>
</file>

<file path=ppt/slideLayouts/slideLayout18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975E1F9-72C5-4DFD-B032-87FA64E13F21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8E125A8-1B56-4420-8BD9-5541B256DCD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8609509"/>
      </p:ext>
    </p:extLst>
  </p:cSld>
  <p:clrMapOvr>
    <a:masterClrMapping/>
  </p:clrMapOvr>
</p:sldLayout>
</file>

<file path=ppt/slideLayouts/slideLayout18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976B3516-EB02-4661-B106-F010C901F344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974F754B-FD84-4EBE-A717-A26296D3FB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787822"/>
      </p:ext>
    </p:extLst>
  </p:cSld>
  <p:clrMapOvr>
    <a:masterClrMapping/>
  </p:clrMapOvr>
</p:sldLayout>
</file>

<file path=ppt/slideLayouts/slideLayout18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8EE02D1E-C305-4FD7-9CAA-B56623F78C52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0E7CD08D-CD41-49D3-B602-E9227690DA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27370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435D6F-346B-4252-B304-BCCAEF26706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06A923-2C91-4D1F-B649-7FF4FC0DA5D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7510634"/>
      </p:ext>
    </p:extLst>
  </p:cSld>
  <p:clrMapOvr>
    <a:masterClrMapping/>
  </p:clrMapOvr>
</p:sldLayout>
</file>

<file path=ppt/slideLayouts/slideLayout18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A9AFB4"/>
                </a:solidFill>
              </a:defRPr>
            </a:lvl1pPr>
          </a:lstStyle>
          <a:p>
            <a:pPr>
              <a:defRPr/>
            </a:pPr>
            <a:fld id="{B0852549-91B0-400D-8889-8DDFE7420BF7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A9AFB4"/>
                </a:solidFill>
              </a:defRPr>
            </a:lvl1pPr>
          </a:lstStyle>
          <a:p>
            <a:pPr>
              <a:defRPr/>
            </a:pPr>
            <a:fld id="{3B37037C-F16F-4AD8-9B24-022C573211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337893"/>
      </p:ext>
    </p:extLst>
  </p:cSld>
  <p:clrMapOvr>
    <a:masterClrMapping/>
  </p:clrMapOvr>
</p:sldLayout>
</file>

<file path=ppt/slideLayouts/slideLayout18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A9AFB4"/>
                </a:solidFill>
              </a:defRPr>
            </a:lvl1pPr>
          </a:lstStyle>
          <a:p>
            <a:pPr>
              <a:defRPr/>
            </a:pPr>
            <a:fld id="{84BEF8C8-E3C6-4D3E-AD4C-2BEA7E0361EA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A9AFB4"/>
                </a:solidFill>
              </a:defRPr>
            </a:lvl1pPr>
          </a:lstStyle>
          <a:p>
            <a:pPr>
              <a:defRPr/>
            </a:pPr>
            <a:fld id="{0288392D-A9A7-4A6C-BC26-EB9376E17B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26046"/>
      </p:ext>
    </p:extLst>
  </p:cSld>
  <p:clrMapOvr>
    <a:masterClrMapping/>
  </p:clrMapOvr>
</p:sldLayout>
</file>

<file path=ppt/slideLayouts/slideLayout18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F4718E86-8C1D-4F5E-9027-FBF6FFFD5D96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809533C2-4B88-4326-8E99-A78A330FE9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547546"/>
      </p:ext>
    </p:extLst>
  </p:cSld>
  <p:clrMapOvr>
    <a:masterClrMapping/>
  </p:clrMapOvr>
</p:sldLayout>
</file>

<file path=ppt/slideLayouts/slideLayout18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hangingPunct="0"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054626350"/>
      </p:ext>
    </p:extLst>
  </p:cSld>
  <p:clrMapOvr>
    <a:masterClrMapping/>
  </p:clrMapOvr>
</p:sldLayout>
</file>

<file path=ppt/slideLayouts/slideLayout18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hangingPunct="0"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96910354"/>
      </p:ext>
    </p:extLst>
  </p:cSld>
  <p:clrMapOvr>
    <a:masterClrMapping/>
  </p:clrMapOvr>
</p:sldLayout>
</file>

<file path=ppt/slideLayouts/slideLayout18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hangingPunct="0"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38308641"/>
      </p:ext>
    </p:extLst>
  </p:cSld>
  <p:clrMapOvr>
    <a:masterClrMapping/>
  </p:clrMapOvr>
</p:sldLayout>
</file>

<file path=ppt/slideLayouts/slideLayout18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88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88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88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hangingPunct="0"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297483681"/>
      </p:ext>
    </p:extLst>
  </p:cSld>
  <p:clrMapOvr>
    <a:masterClrMapping/>
  </p:clrMapOvr>
</p:sldLayout>
</file>

<file path=ppt/slideLayouts/slideLayout18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167275756"/>
      </p:ext>
    </p:extLst>
  </p:cSld>
  <p:clrMapOvr>
    <a:masterClrMapping/>
  </p:clrMapOvr>
</p:sldLayout>
</file>

<file path=ppt/slideLayouts/slideLayout18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549273-9308-48FA-AA4E-95BFEB819F76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2B6FF7-43E5-4AB0-B374-8C839C7F79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896146"/>
      </p:ext>
    </p:extLst>
  </p:cSld>
  <p:clrMapOvr>
    <a:masterClrMapping/>
  </p:clrMapOvr>
</p:sldLayout>
</file>

<file path=ppt/slideLayouts/slideLayout18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209212-309A-4F06-97DE-FD4566B0C299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15EDCF-89BD-4436-AC34-EDBB462E2D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89674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3585B51-6DFF-4701-B86D-B5BEB75DF486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8A56FC0-A529-4C88-BE5A-6E0080838D2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2992725"/>
      </p:ext>
    </p:extLst>
  </p:cSld>
  <p:clrMapOvr>
    <a:masterClrMapping/>
  </p:clrMapOvr>
</p:sldLayout>
</file>

<file path=ppt/slideLayouts/slideLayout18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EEA21EE-2D32-4E75-9A80-6ACAC8A883C0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5C068C-E757-480E-8D22-F2F01834F8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715121"/>
      </p:ext>
    </p:extLst>
  </p:cSld>
  <p:clrMapOvr>
    <a:masterClrMapping/>
  </p:clrMapOvr>
</p:sldLayout>
</file>

<file path=ppt/slideLayouts/slideLayout18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0B777C-D1EE-49A0-BF0E-D9E02008674C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7D62D1E-BCD2-4A75-8B5C-EF7D75AFAB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003901"/>
      </p:ext>
    </p:extLst>
  </p:cSld>
  <p:clrMapOvr>
    <a:masterClrMapping/>
  </p:clrMapOvr>
</p:sldLayout>
</file>

<file path=ppt/slideLayouts/slideLayout18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A71004-BB86-437B-8F26-7FA3823968DA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2544A1-9736-4FB3-BAFD-3C30779E1B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164143"/>
      </p:ext>
    </p:extLst>
  </p:cSld>
  <p:clrMapOvr>
    <a:masterClrMapping/>
  </p:clrMapOvr>
</p:sldLayout>
</file>

<file path=ppt/slideLayouts/slideLayout18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C2FA89B-31B1-49D2-AEDC-8464DA07F93E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578D6C-4A1E-4FA2-9EBD-84CADCE6E1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563316"/>
      </p:ext>
    </p:extLst>
  </p:cSld>
  <p:clrMapOvr>
    <a:masterClrMapping/>
  </p:clrMapOvr>
</p:sldLayout>
</file>

<file path=ppt/slideLayouts/slideLayout18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37400182"/>
      </p:ext>
    </p:extLst>
  </p:cSld>
  <p:clrMapOvr>
    <a:masterClrMapping/>
  </p:clrMapOvr>
</p:sldLayout>
</file>

<file path=ppt/slideLayouts/slideLayout18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F4782A-35EC-4F08-9EF9-16965C502DD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3F69B7C-CEF8-4B11-85AF-25FB7B45BD8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6393557"/>
      </p:ext>
    </p:extLst>
  </p:cSld>
  <p:clrMapOvr>
    <a:masterClrMapping/>
  </p:clrMapOvr>
</p:sldLayout>
</file>

<file path=ppt/slideLayouts/slideLayout18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3D3450-A1DA-4B0C-B086-9B7112AD45DB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0342160-B195-4814-B3DB-C6F50C4A45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84988"/>
      </p:ext>
    </p:extLst>
  </p:cSld>
  <p:clrMapOvr>
    <a:masterClrMapping/>
  </p:clrMapOvr>
</p:sldLayout>
</file>

<file path=ppt/slideLayouts/slideLayout18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8A643F-BA58-429F-A1A2-27A4A144FE4E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499534-F299-4D68-950E-C8672D882F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778020"/>
      </p:ext>
    </p:extLst>
  </p:cSld>
  <p:clrMapOvr>
    <a:masterClrMapping/>
  </p:clrMapOvr>
</p:sldLayout>
</file>

<file path=ppt/slideLayouts/slideLayout18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6D7A60-715F-4479-A922-454103016AB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EF795AC-9B81-475F-BB83-A399F1A3AD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9585158"/>
      </p:ext>
    </p:extLst>
  </p:cSld>
  <p:clrMapOvr>
    <a:masterClrMapping/>
  </p:clrMapOvr>
</p:sldLayout>
</file>

<file path=ppt/slideLayouts/slideLayout18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782CE3D-5234-4F23-8AB1-6B71777BC4A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A7532D6-EDDB-4C5D-995E-2244A1C324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228835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CD06E3-E697-4B68-BBC4-692B026BBACD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7E94A6-2586-4B62-87ED-16EF8A4CD38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5586536"/>
      </p:ext>
    </p:extLst>
  </p:cSld>
  <p:clrMapOvr>
    <a:masterClrMapping/>
  </p:clrMapOvr>
</p:sldLayout>
</file>

<file path=ppt/slideLayouts/slideLayout18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8FB3DA-1D92-4B3E-9103-B7A18879D3C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EF515A-676D-40B5-881B-839AEAD7BC3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3059402"/>
      </p:ext>
    </p:extLst>
  </p:cSld>
  <p:clrMapOvr>
    <a:masterClrMapping/>
  </p:clrMapOvr>
</p:sldLayout>
</file>

<file path=ppt/slideLayouts/slideLayout18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E1E744-CD42-4111-8EB4-CDDD9B368E3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1AA649-03D8-4C7F-BDB9-638F42891E4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5876455"/>
      </p:ext>
    </p:extLst>
  </p:cSld>
  <p:clrMapOvr>
    <a:masterClrMapping/>
  </p:clrMapOvr>
</p:sldLayout>
</file>

<file path=ppt/slideLayouts/slideLayout18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25AF4F-838E-4641-B9A8-8719DF0026AC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580ED4-6F86-4958-B1A1-74292C47BE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9757860"/>
      </p:ext>
    </p:extLst>
  </p:cSld>
  <p:clrMapOvr>
    <a:masterClrMapping/>
  </p:clrMapOvr>
</p:sldLayout>
</file>

<file path=ppt/slideLayouts/slideLayout18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02D14B-6E78-46CA-9298-1465AB28A13C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43D3AA-3D55-4A4A-81A3-21990AF7DE4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0718757"/>
      </p:ext>
    </p:extLst>
  </p:cSld>
  <p:clrMapOvr>
    <a:masterClrMapping/>
  </p:clrMapOvr>
</p:sldLayout>
</file>

<file path=ppt/slideLayouts/slideLayout18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44D15F-8E7E-4A1A-A825-923172C206E1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3487D5-96F7-407F-A093-B1189539AFD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3477066"/>
      </p:ext>
    </p:extLst>
  </p:cSld>
  <p:clrMapOvr>
    <a:masterClrMapping/>
  </p:clrMapOvr>
</p:sldLayout>
</file>

<file path=ppt/slideLayouts/slideLayout18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2E1D2D-9531-499A-B9FF-98E95595542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38F5F4-C4C0-448E-9E32-D23106704B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0696148"/>
      </p:ext>
    </p:extLst>
  </p:cSld>
  <p:clrMapOvr>
    <a:masterClrMapping/>
  </p:clrMapOvr>
</p:sldLayout>
</file>

<file path=ppt/slideLayouts/slideLayout18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0B4530-BD38-421A-9800-6AD39320613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5FE5BA0-7764-466A-B462-E5B3B86B4A6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570789"/>
      </p:ext>
    </p:extLst>
  </p:cSld>
  <p:clrMapOvr>
    <a:masterClrMapping/>
  </p:clrMapOvr>
</p:sldLayout>
</file>

<file path=ppt/slideLayouts/slideLayout18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B40773-8199-454A-B23D-B8DF96937B2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0FD471-09AD-4F8D-99A4-EE148051A65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361326"/>
      </p:ext>
    </p:extLst>
  </p:cSld>
  <p:clrMapOvr>
    <a:masterClrMapping/>
  </p:clrMapOvr>
</p:sldLayout>
</file>

<file path=ppt/slideLayouts/slideLayout18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7FAD78B-4AD3-4E0F-889F-5D479FD108FF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1A6E00E-B76D-499B-BF2B-FCEDED0519C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1160844"/>
      </p:ext>
    </p:extLst>
  </p:cSld>
  <p:clrMapOvr>
    <a:masterClrMapping/>
  </p:clrMapOvr>
</p:sldLayout>
</file>

<file path=ppt/slideLayouts/slideLayout18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A789D3D-2133-41F9-BC11-985C62811D2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EFDB19-7720-456C-942E-426B5FE126F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173380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E9060C-872B-4A2A-84E0-26567BE116FC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1B6E4D-A35A-498F-AF8B-D45A563E91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4448230"/>
      </p:ext>
    </p:extLst>
  </p:cSld>
  <p:clrMapOvr>
    <a:masterClrMapping/>
  </p:clrMapOvr>
</p:sldLayout>
</file>

<file path=ppt/slideLayouts/slideLayout18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70A25B-B1F4-4955-BC4A-B7A0C3EADAF8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D04E70-77A2-4798-9FE6-EF4EC1E6CE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512852"/>
      </p:ext>
    </p:extLst>
  </p:cSld>
  <p:clrMapOvr>
    <a:masterClrMapping/>
  </p:clrMapOvr>
</p:sldLayout>
</file>

<file path=ppt/slideLayouts/slideLayout18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8620517-15EC-4F34-A62C-31D16A58F518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67CBF8F-D6E4-4DA2-A06C-FFCF3231A2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492069"/>
      </p:ext>
    </p:extLst>
  </p:cSld>
  <p:clrMapOvr>
    <a:masterClrMapping/>
  </p:clrMapOvr>
</p:sldLayout>
</file>

<file path=ppt/slideLayouts/slideLayout18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73B068-DF7F-4B82-94CE-758F9945E700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E78085-3452-4BE6-97B6-62ED834EC6D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609430"/>
      </p:ext>
    </p:extLst>
  </p:cSld>
  <p:clrMapOvr>
    <a:masterClrMapping/>
  </p:clrMapOvr>
</p:sldLayout>
</file>

<file path=ppt/slideLayouts/slideLayout18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F343C3C-9027-4449-A137-387315A60C57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646462-DA59-4D7E-B884-C56EE54271B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2103924"/>
      </p:ext>
    </p:extLst>
  </p:cSld>
  <p:clrMapOvr>
    <a:masterClrMapping/>
  </p:clrMapOvr>
</p:sldLayout>
</file>

<file path=ppt/slideLayouts/slideLayout18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694DBC4-466D-433A-878F-441542B2112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6D53C98-BFA4-4AF0-8BAD-3E295B2106F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643172"/>
      </p:ext>
    </p:extLst>
  </p:cSld>
  <p:clrMapOvr>
    <a:masterClrMapping/>
  </p:clrMapOvr>
</p:sldLayout>
</file>

<file path=ppt/slideLayouts/slideLayout18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6BADB9-54C4-400D-84A4-89B84076BB5C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DD2AB8-DD7E-4654-BFF4-FC3FEB7C930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0595444"/>
      </p:ext>
    </p:extLst>
  </p:cSld>
  <p:clrMapOvr>
    <a:masterClrMapping/>
  </p:clrMapOvr>
</p:sldLayout>
</file>

<file path=ppt/slideLayouts/slideLayout18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CAAFDA-8397-4CFD-8E4C-9468973DB14B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026831-8F6C-4A6A-ADB2-7E22B367DA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8584697"/>
      </p:ext>
    </p:extLst>
  </p:cSld>
  <p:clrMapOvr>
    <a:masterClrMapping/>
  </p:clrMapOvr>
</p:sldLayout>
</file>

<file path=ppt/slideLayouts/slideLayout18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850D3CE-DBC1-4053-8179-C4552197FC9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8517D8-0018-481B-B83B-DF5DEA67D1F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3958183"/>
      </p:ext>
    </p:extLst>
  </p:cSld>
  <p:clrMapOvr>
    <a:masterClrMapping/>
  </p:clrMapOvr>
</p:sldLayout>
</file>

<file path=ppt/slideLayouts/slideLayout18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C53417-D216-475A-9B42-DD9A702DD7CA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95ED245-5EEE-4362-BA5C-856320308E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987005"/>
      </p:ext>
    </p:extLst>
  </p:cSld>
  <p:clrMapOvr>
    <a:masterClrMapping/>
  </p:clrMapOvr>
</p:sldLayout>
</file>

<file path=ppt/slideLayouts/slideLayout18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0E3405-1E42-4F7C-A9DA-8773ABCC612F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5809E1-9ADB-4878-B4E7-F48AF5CA8D0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458427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42A23F-5E89-4A96-8189-9DE352DABEA5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1BCBDF8-F350-456B-AA9D-4FF5C68F330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8816226"/>
      </p:ext>
    </p:extLst>
  </p:cSld>
  <p:clrMapOvr>
    <a:masterClrMapping/>
  </p:clrMapOvr>
</p:sldLayout>
</file>

<file path=ppt/slideLayouts/slideLayout18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6B0214-FAAA-4FA0-8EFF-2C26593326C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FAAFE46-0DE1-4F22-B18E-47E01DBAEE3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799194"/>
      </p:ext>
    </p:extLst>
  </p:cSld>
  <p:clrMapOvr>
    <a:masterClrMapping/>
  </p:clrMapOvr>
</p:sldLayout>
</file>

<file path=ppt/slideLayouts/slideLayout18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252232-CAA6-439B-A665-3E89DF6E2B2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EAF8FC-EC92-4157-8AB8-15FDC85CA02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276629"/>
      </p:ext>
    </p:extLst>
  </p:cSld>
  <p:clrMapOvr>
    <a:masterClrMapping/>
  </p:clrMapOvr>
</p:sldLayout>
</file>

<file path=ppt/slideLayouts/slideLayout18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BD2E36-2B07-451D-AFE1-3D45C9D1820F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4457731-28DA-497D-AF24-E00705B22B1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3114150"/>
      </p:ext>
    </p:extLst>
  </p:cSld>
  <p:clrMapOvr>
    <a:masterClrMapping/>
  </p:clrMapOvr>
</p:sldLayout>
</file>

<file path=ppt/slideLayouts/slideLayout18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CA1CA2E-13FB-49E4-BA94-FB108D6D655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ABFFCC1-5073-4957-8496-AC1CBA7C5F2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8790429"/>
      </p:ext>
    </p:extLst>
  </p:cSld>
  <p:clrMapOvr>
    <a:masterClrMapping/>
  </p:clrMapOvr>
</p:sldLayout>
</file>

<file path=ppt/slideLayouts/slideLayout18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46FC2B-9E1E-491D-A236-6451EAE0490C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12DC485-9DB4-43B7-A47E-3A79662B66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951304"/>
      </p:ext>
    </p:extLst>
  </p:cSld>
  <p:clrMapOvr>
    <a:masterClrMapping/>
  </p:clrMapOvr>
</p:sldLayout>
</file>

<file path=ppt/slideLayouts/slideLayout18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C6E4488-B859-4039-AB57-5A7773E8D225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6DEB2C-F734-4307-8E83-38FEA6E9CD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895645"/>
      </p:ext>
    </p:extLst>
  </p:cSld>
  <p:clrMapOvr>
    <a:masterClrMapping/>
  </p:clrMapOvr>
</p:sldLayout>
</file>

<file path=ppt/slideLayouts/slideLayout18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DEAE58-1471-4FCF-B446-F2CEF6733090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7071A3E-B211-414A-B37C-94DD7CD1A98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8293047"/>
      </p:ext>
    </p:extLst>
  </p:cSld>
  <p:clrMapOvr>
    <a:masterClrMapping/>
  </p:clrMapOvr>
</p:sldLayout>
</file>

<file path=ppt/slideLayouts/slideLayout18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5C698E-6311-449C-AA96-FC5DC8574C85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6433913-9FBE-413A-93A3-58C94A31D29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0067925"/>
      </p:ext>
    </p:extLst>
  </p:cSld>
  <p:clrMapOvr>
    <a:masterClrMapping/>
  </p:clrMapOvr>
</p:sldLayout>
</file>

<file path=ppt/slideLayouts/slideLayout18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323CF6-819A-4DD1-B008-D5A686588A8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A36E73E-2552-417E-99F7-4CE557A9F8E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6317494"/>
      </p:ext>
    </p:extLst>
  </p:cSld>
  <p:clrMapOvr>
    <a:masterClrMapping/>
  </p:clrMapOvr>
</p:sldLayout>
</file>

<file path=ppt/slideLayouts/slideLayout18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035060-5E44-4494-AC8D-BD4EEFD2AFA5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BA836C0-95CC-43C3-8501-538C657D71D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973632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F19FBC8-43D7-42A7-87F5-AA093A7F8023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0DC393-4574-46B0-8E76-2E297108F6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623481"/>
      </p:ext>
    </p:extLst>
  </p:cSld>
  <p:clrMapOvr>
    <a:masterClrMapping/>
  </p:clrMapOvr>
</p:sldLayout>
</file>

<file path=ppt/slideLayouts/slideLayout18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9A3A33-5FF9-4D29-B8A0-C076B096E9F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0A083CE-3E7A-44DC-AFEF-21A061C0103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0581546"/>
      </p:ext>
    </p:extLst>
  </p:cSld>
  <p:clrMapOvr>
    <a:masterClrMapping/>
  </p:clrMapOvr>
</p:sldLayout>
</file>

<file path=ppt/slideLayouts/slideLayout18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228C11-DBC5-44F2-B343-755890EEB900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8B8EB7-3DBD-4B18-8C67-EFC5813E9CA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2878"/>
      </p:ext>
    </p:extLst>
  </p:cSld>
  <p:clrMapOvr>
    <a:masterClrMapping/>
  </p:clrMapOvr>
</p:sldLayout>
</file>

<file path=ppt/slideLayouts/slideLayout18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9EFCF0-2987-4ECF-A839-3AC867228F35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D06FF2B-4C6C-4B93-8FB8-886D47FF7F9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3843433"/>
      </p:ext>
    </p:extLst>
  </p:cSld>
  <p:clrMapOvr>
    <a:masterClrMapping/>
  </p:clrMapOvr>
</p:sldLayout>
</file>

<file path=ppt/slideLayouts/slideLayout18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B0A7D35-686F-4190-AD97-30AFA710589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C48521-54A2-43BE-B43E-5BCEACFDB21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8039483"/>
      </p:ext>
    </p:extLst>
  </p:cSld>
  <p:clrMapOvr>
    <a:masterClrMapping/>
  </p:clrMapOvr>
</p:sldLayout>
</file>

<file path=ppt/slideLayouts/slideLayout18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755D6D7-ED92-4DA1-9FAF-B98CDB5DE60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82D2058-C46D-4C1E-9843-507CD313AA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2311795"/>
      </p:ext>
    </p:extLst>
  </p:cSld>
  <p:clrMapOvr>
    <a:masterClrMapping/>
  </p:clrMapOvr>
</p:sldLayout>
</file>

<file path=ppt/slideLayouts/slideLayout18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FE5D5C-B019-41BA-A4E6-5443BB310885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87B202-BC1F-49FD-BCDA-B218ADAF8C5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6435173"/>
      </p:ext>
    </p:extLst>
  </p:cSld>
  <p:clrMapOvr>
    <a:masterClrMapping/>
  </p:clrMapOvr>
</p:sldLayout>
</file>

<file path=ppt/slideLayouts/slideLayout18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F310A9-7C85-4DC6-AED8-60202EECBFE1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062CC5-1DA5-437F-AAC3-7AC0ED5B5B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0790679"/>
      </p:ext>
    </p:extLst>
  </p:cSld>
  <p:clrMapOvr>
    <a:masterClrMapping/>
  </p:clrMapOvr>
</p:sldLayout>
</file>

<file path=ppt/slideLayouts/slideLayout18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итульный про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spc="0" baseline="0">
                <a:solidFill>
                  <a:srgbClr val="216BA9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82940312"/>
      </p:ext>
    </p:extLst>
  </p:cSld>
  <p:clrMapOvr>
    <a:masterClrMapping/>
  </p:clrMapOvr>
</p:sldLayout>
</file>

<file path=ppt/slideLayouts/slideLayout18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004557"/>
      </p:ext>
    </p:extLst>
  </p:cSld>
  <p:clrMapOvr>
    <a:masterClrMapping/>
  </p:clrMapOvr>
</p:sldLayout>
</file>

<file path=ppt/slideLayouts/slideLayout18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543481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15D9E7A-CA03-4FA8-B185-D25602C3226F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6F8766-40D9-48F6-8C1B-9F27F7A3EB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059129"/>
      </p:ext>
    </p:extLst>
  </p:cSld>
  <p:clrMapOvr>
    <a:masterClrMapping/>
  </p:clrMapOvr>
</p:sldLayout>
</file>

<file path=ppt/slideLayouts/slideLayout18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1" y="2189187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0091362"/>
      </p:ext>
    </p:extLst>
  </p:cSld>
  <p:clrMapOvr>
    <a:masterClrMapping/>
  </p:clrMapOvr>
</p:sldLayout>
</file>

<file path=ppt/slideLayouts/slideLayout18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0723808"/>
      </p:ext>
    </p:extLst>
  </p:cSld>
  <p:clrMapOvr>
    <a:masterClrMapping/>
  </p:clrMapOvr>
</p:sldLayout>
</file>

<file path=ppt/slideLayouts/slideLayout18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4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6" y="1571614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6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9948942"/>
      </p:ext>
    </p:extLst>
  </p:cSld>
  <p:clrMapOvr>
    <a:masterClrMapping/>
  </p:clrMapOvr>
</p:sldLayout>
</file>

<file path=ppt/slideLayouts/slideLayout18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1" y="1571613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1" y="2500308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132020"/>
      </p:ext>
    </p:extLst>
  </p:cSld>
  <p:clrMapOvr>
    <a:masterClrMapping/>
  </p:clrMapOvr>
</p:sldLayout>
</file>

<file path=ppt/slideLayouts/slideLayout18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3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3826723"/>
      </p:ext>
    </p:extLst>
  </p:cSld>
  <p:clrMapOvr>
    <a:masterClrMapping/>
  </p:clrMapOvr>
</p:sldLayout>
</file>

<file path=ppt/slideLayouts/slideLayout18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Титульный просто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spc="0" baseline="0">
                <a:solidFill>
                  <a:srgbClr val="216BA9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29072106"/>
      </p:ext>
    </p:extLst>
  </p:cSld>
  <p:clrMapOvr>
    <a:masterClrMapping/>
  </p:clrMapOvr>
</p:sldLayout>
</file>

<file path=ppt/slideLayouts/slideLayout18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1116676"/>
      </p:ext>
    </p:extLst>
  </p:cSld>
  <p:clrMapOvr>
    <a:masterClrMapping/>
  </p:clrMapOvr>
</p:sldLayout>
</file>

<file path=ppt/slideLayouts/slideLayout18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3149267"/>
      </p:ext>
    </p:extLst>
  </p:cSld>
  <p:clrMapOvr>
    <a:masterClrMapping/>
  </p:clrMapOvr>
</p:sldLayout>
</file>

<file path=ppt/slideLayouts/slideLayout18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1" y="2189187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98435422"/>
      </p:ext>
    </p:extLst>
  </p:cSld>
  <p:clrMapOvr>
    <a:masterClrMapping/>
  </p:clrMapOvr>
</p:sldLayout>
</file>

<file path=ppt/slideLayouts/slideLayout18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4701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E44EB872-BD3B-4938-AF57-E81C6042B8F6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579DCB33-F30C-4E05-85CF-B173A7664C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23205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D2690A1-46A7-4E58-8254-29A4D5A69C0D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30CA6D-6FA5-47B3-B500-818B75DC224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6221100"/>
      </p:ext>
    </p:extLst>
  </p:cSld>
  <p:clrMapOvr>
    <a:masterClrMapping/>
  </p:clrMapOvr>
</p:sldLayout>
</file>

<file path=ppt/slideLayouts/slideLayout19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4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6" y="1571614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6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5653579"/>
      </p:ext>
    </p:extLst>
  </p:cSld>
  <p:clrMapOvr>
    <a:masterClrMapping/>
  </p:clrMapOvr>
</p:sldLayout>
</file>

<file path=ppt/slideLayouts/slideLayout19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1" y="1571613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1" y="2500308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6200477"/>
      </p:ext>
    </p:extLst>
  </p:cSld>
  <p:clrMapOvr>
    <a:masterClrMapping/>
  </p:clrMapOvr>
</p:sldLayout>
</file>

<file path=ppt/slideLayouts/slideLayout19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3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6714021"/>
      </p:ext>
    </p:extLst>
  </p:cSld>
  <p:clrMapOvr>
    <a:masterClrMapping/>
  </p:clrMapOvr>
</p:sldLayout>
</file>

<file path=ppt/slideLayouts/slideLayout19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Титульный просто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spc="0" baseline="0">
                <a:solidFill>
                  <a:srgbClr val="216BA9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55055796"/>
      </p:ext>
    </p:extLst>
  </p:cSld>
  <p:clrMapOvr>
    <a:masterClrMapping/>
  </p:clrMapOvr>
</p:sldLayout>
</file>

<file path=ppt/slideLayouts/slideLayout19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4767413"/>
      </p:ext>
    </p:extLst>
  </p:cSld>
  <p:clrMapOvr>
    <a:masterClrMapping/>
  </p:clrMapOvr>
</p:sldLayout>
</file>

<file path=ppt/slideLayouts/slideLayout19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6999954"/>
      </p:ext>
    </p:extLst>
  </p:cSld>
  <p:clrMapOvr>
    <a:masterClrMapping/>
  </p:clrMapOvr>
</p:sldLayout>
</file>

<file path=ppt/slideLayouts/slideLayout19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1" y="2189187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4870583"/>
      </p:ext>
    </p:extLst>
  </p:cSld>
  <p:clrMapOvr>
    <a:masterClrMapping/>
  </p:clrMapOvr>
</p:sldLayout>
</file>

<file path=ppt/slideLayouts/slideLayout19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1266242"/>
      </p:ext>
    </p:extLst>
  </p:cSld>
  <p:clrMapOvr>
    <a:masterClrMapping/>
  </p:clrMapOvr>
</p:sldLayout>
</file>

<file path=ppt/slideLayouts/slideLayout19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4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6" y="1571614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6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1578816"/>
      </p:ext>
    </p:extLst>
  </p:cSld>
  <p:clrMapOvr>
    <a:masterClrMapping/>
  </p:clrMapOvr>
</p:sldLayout>
</file>

<file path=ppt/slideLayouts/slideLayout19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1" y="1571613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1" y="2500308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037588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0B1392-7A3C-4A6B-8C8B-CBEE7E90B0D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496B29-4AC9-42BC-9BFF-765F044F685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997751"/>
      </p:ext>
    </p:extLst>
  </p:cSld>
  <p:clrMapOvr>
    <a:masterClrMapping/>
  </p:clrMapOvr>
</p:sldLayout>
</file>

<file path=ppt/slideLayouts/slideLayout19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3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8466970"/>
      </p:ext>
    </p:extLst>
  </p:cSld>
  <p:clrMapOvr>
    <a:masterClrMapping/>
  </p:clrMapOvr>
</p:sldLayout>
</file>

<file path=ppt/slideLayouts/slideLayout19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2F2E27-20CC-4693-A684-AC75F7084C59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67491F-382A-41F4-A385-359331C842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928236"/>
      </p:ext>
    </p:extLst>
  </p:cSld>
  <p:clrMapOvr>
    <a:masterClrMapping/>
  </p:clrMapOvr>
</p:sldLayout>
</file>

<file path=ppt/slideLayouts/slideLayout19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FCF38F-C388-44F7-AF98-8505153925A6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3276DB2-8367-4656-9FA3-C20922DD79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095071"/>
      </p:ext>
    </p:extLst>
  </p:cSld>
  <p:clrMapOvr>
    <a:masterClrMapping/>
  </p:clrMapOvr>
</p:sldLayout>
</file>

<file path=ppt/slideLayouts/slideLayout19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2A9DA83-C7F9-41B1-92B1-06BF422F5327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4673C3E-5D80-4CDB-B8BE-B0ED9A4ECF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635611"/>
      </p:ext>
    </p:extLst>
  </p:cSld>
  <p:clrMapOvr>
    <a:masterClrMapping/>
  </p:clrMapOvr>
</p:sldLayout>
</file>

<file path=ppt/slideLayouts/slideLayout19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43C112-0240-4817-90E3-1E64F15C6C3E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79239E-8B6A-4C13-B9EF-7D9426E1EB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902854"/>
      </p:ext>
    </p:extLst>
  </p:cSld>
  <p:clrMapOvr>
    <a:masterClrMapping/>
  </p:clrMapOvr>
</p:sldLayout>
</file>

<file path=ppt/slideLayouts/slideLayout19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29D2866-4484-4ACD-AE11-AD7B68431097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504826D-F959-4307-B2FF-6F2ABEB4ED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250362"/>
      </p:ext>
    </p:extLst>
  </p:cSld>
  <p:clrMapOvr>
    <a:masterClrMapping/>
  </p:clrMapOvr>
</p:sldLayout>
</file>

<file path=ppt/slideLayouts/slideLayout19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38117755"/>
      </p:ext>
    </p:extLst>
  </p:cSld>
  <p:clrMapOvr>
    <a:masterClrMapping/>
  </p:clrMapOvr>
</p:sldLayout>
</file>

<file path=ppt/slideLayouts/slideLayout19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F4782A-35EC-4F08-9EF9-16965C502DD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1F3F22-C8E0-4547-ABFA-398D8474B10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2267491"/>
      </p:ext>
    </p:extLst>
  </p:cSld>
  <p:clrMapOvr>
    <a:masterClrMapping/>
  </p:clrMapOvr>
</p:sldLayout>
</file>

<file path=ppt/slideLayouts/slideLayout19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3D3450-A1DA-4B0C-B086-9B7112AD45DB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1B7822-57A0-4BC9-AAE1-893923E2CE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417986"/>
      </p:ext>
    </p:extLst>
  </p:cSld>
  <p:clrMapOvr>
    <a:masterClrMapping/>
  </p:clrMapOvr>
</p:sldLayout>
</file>

<file path=ppt/slideLayouts/slideLayout19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8A643F-BA58-429F-A1A2-27A4A144FE4E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889545-A2DE-4C2B-AA71-7868FEB36E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21951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492C5C7-AF42-4C51-BFB8-DB2CBCE92124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706F04-F2C7-454C-A398-F5C24D39139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3421849"/>
      </p:ext>
    </p:extLst>
  </p:cSld>
  <p:clrMapOvr>
    <a:masterClrMapping/>
  </p:clrMapOvr>
</p:sldLayout>
</file>

<file path=ppt/slideLayouts/slideLayout19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6D7A60-715F-4479-A922-454103016AB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45706E5-D4C3-443B-830A-D03CBEB1CEA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3638639"/>
      </p:ext>
    </p:extLst>
  </p:cSld>
  <p:clrMapOvr>
    <a:masterClrMapping/>
  </p:clrMapOvr>
</p:sldLayout>
</file>

<file path=ppt/slideLayouts/slideLayout19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782CE3D-5234-4F23-8AB1-6B71777BC4A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6F945AE-CD50-44D0-B934-A3552431361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48449"/>
      </p:ext>
    </p:extLst>
  </p:cSld>
  <p:clrMapOvr>
    <a:masterClrMapping/>
  </p:clrMapOvr>
</p:sldLayout>
</file>

<file path=ppt/slideLayouts/slideLayout19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8FB3DA-1D92-4B3E-9103-B7A18879D3C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B18A60-7FDA-40CA-BF30-A740B5DDF5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4118014"/>
      </p:ext>
    </p:extLst>
  </p:cSld>
  <p:clrMapOvr>
    <a:masterClrMapping/>
  </p:clrMapOvr>
</p:sldLayout>
</file>

<file path=ppt/slideLayouts/slideLayout19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E1E744-CD42-4111-8EB4-CDDD9B368E3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7B8425-011E-4605-B4A8-C4D99DDDAF4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8235146"/>
      </p:ext>
    </p:extLst>
  </p:cSld>
  <p:clrMapOvr>
    <a:masterClrMapping/>
  </p:clrMapOvr>
</p:sldLayout>
</file>

<file path=ppt/slideLayouts/slideLayout19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25AF4F-838E-4641-B9A8-8719DF0026AC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5B2A1D-9B8A-4E45-967D-57D7BBCE438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7653270"/>
      </p:ext>
    </p:extLst>
  </p:cSld>
  <p:clrMapOvr>
    <a:masterClrMapping/>
  </p:clrMapOvr>
</p:sldLayout>
</file>

<file path=ppt/slideLayouts/slideLayout19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02D14B-6E78-46CA-9298-1465AB28A13C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DEFA10-753C-403D-B122-53A6BC0206D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2605742"/>
      </p:ext>
    </p:extLst>
  </p:cSld>
  <p:clrMapOvr>
    <a:masterClrMapping/>
  </p:clrMapOvr>
</p:sldLayout>
</file>

<file path=ppt/slideLayouts/slideLayout19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44D15F-8E7E-4A1A-A825-923172C206E1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C6FF08-2C6B-4370-BBEE-5A984302A34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8310715"/>
      </p:ext>
    </p:extLst>
  </p:cSld>
  <p:clrMapOvr>
    <a:masterClrMapping/>
  </p:clrMapOvr>
</p:sldLayout>
</file>

<file path=ppt/slideLayouts/slideLayout19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2E1D2D-9531-499A-B9FF-98E95595542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4144C7E-9388-449F-9B64-CCB5D82813A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6323617"/>
      </p:ext>
    </p:extLst>
  </p:cSld>
  <p:clrMapOvr>
    <a:masterClrMapping/>
  </p:clrMapOvr>
</p:sldLayout>
</file>

<file path=ppt/slideLayouts/slideLayout19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0B4530-BD38-421A-9800-6AD39320613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839B4E-394F-4E59-9263-E38EF710782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2129154"/>
      </p:ext>
    </p:extLst>
  </p:cSld>
  <p:clrMapOvr>
    <a:masterClrMapping/>
  </p:clrMapOvr>
</p:sldLayout>
</file>

<file path=ppt/slideLayouts/slideLayout19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B40773-8199-454A-B23D-B8DF96937B2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A983A87-EFD4-4DCE-8AC2-29304356C96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585237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7077447-A497-43BD-9413-2BC1F6C23BCE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C69BCE-C85F-41EC-8984-FCA477ADCA5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624414"/>
      </p:ext>
    </p:extLst>
  </p:cSld>
  <p:clrMapOvr>
    <a:masterClrMapping/>
  </p:clrMapOvr>
</p:sldLayout>
</file>

<file path=ppt/slideLayouts/slideLayout19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7FAD78B-4AD3-4E0F-889F-5D479FD108FF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5563BA-DD0D-4936-8C10-9F45951556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699108"/>
      </p:ext>
    </p:extLst>
  </p:cSld>
  <p:clrMapOvr>
    <a:masterClrMapping/>
  </p:clrMapOvr>
</p:sldLayout>
</file>

<file path=ppt/slideLayouts/slideLayout19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7907675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C7F3CD-15FC-434F-B81A-5A4632EA0EDD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FF2FCD7-C105-4294-B3E7-DB2A6E07CF2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242252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538A964-5938-43D4-9FF9-4F223062C37F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70D161A-3044-41A9-9950-5CCE42B1344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180388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EED4472-E740-4C9C-8AFE-57EB546A774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EBE125-C9C3-4C00-9FF7-A03BDA2BB22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190177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F81892-25EE-47C3-828A-3EC6DF387157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ED38C91-FB30-404D-8247-AA9EABFD012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028176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BE8DD5-1C5C-4893-B5F6-EE41D432309F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A91216-F01E-44F7-B44A-CDB7348882C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302635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2E031B-824B-41DE-B923-AD8D87B6F5FD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A604B49-2FFD-45C6-A1AD-DBA926D0444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6110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63040"/>
            <a:ext cx="7886700" cy="943266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671639"/>
            <a:ext cx="7886700" cy="35053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5770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94CE35-10AA-4BE8-B939-086D29E542E1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4928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2ACBD-EACA-43F8-BBF3-AE89ED3C60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905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77167386-072F-4454-8ED8-A039B1F5F5D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C722C0CA-CDA7-44A3-9CBD-1DF3C3D3E0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15130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D71BFE1-BD88-445B-81AD-F3BF5B072A7E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20F0C1-655D-4B5C-93BB-F42C6DD2CBD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038748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AFD36C8-E12A-4A1B-A031-BE3D406C612E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4D781E-0A3F-4A66-ABE5-2B36BED49C5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516763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4D14ED5-0D3B-44F1-8410-E257EFE08BD4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CA795D2-8020-4D22-A9B4-2912521A9C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72173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7C06D0-9218-4C27-B31F-8C4B837B9E34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ECF9AC-F10A-445E-A1BA-9904FCBB5D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42892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3B7DE26-0BA4-4AC4-B429-AEF582319995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ED8BD9B-81E9-4470-9CD9-111D75AC40D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329753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C6B7EA-5C58-46CC-9FCD-D60DE3F31EFA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874E80-3CB4-4BC6-AFFA-5A89391BC1D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675257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DA98D0-AEBD-457D-BBC7-F16E591139EB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8062E8F-A923-4E5C-B43D-621324B28D4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974386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0259D4C-DAD6-443D-974D-4042F91AC8EF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CA0E290-A172-4CB5-96D5-288E6ED688B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833871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C31B1A-8A90-4D59-B5A1-927C1A65A3AC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71F7DF-9732-45B6-83AB-4E7B6F2C020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463866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54676D5-9991-4303-AE13-4DC62F35F41F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C558D8E-FE7F-4FDE-9A45-904D76D94E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18354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9C53C43E-5D0D-4F30-AF40-67135A03533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41820CB6-656C-4BEF-89E0-FE0F373F12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48031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B6E392E-A733-46ED-8DBA-E9021FB88E4B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4FD910-64F3-46D1-8153-6C2EF6C2B59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568117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6DE037-C762-4697-BF60-A1313A5506A5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3BBBC8-A117-43E5-A2DE-6395B22E2C7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121974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E7D0608-48A3-4C7E-A0DF-472B05BBAF1C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8DCC60D-1BDD-4331-991D-1ED8514D0D3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350876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C1BB0A-93E8-4594-ABAA-6162E6F0B9AB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44401C-546E-4A6B-BAB5-5FCCB71F77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038071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CB3B5E-5C58-4522-BA6B-D3B4B52E9C2C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6D8DCF1-50B4-4BF2-8533-22D3EF3635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747637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72216105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9249364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B78880-0F98-4CE6-8E01-53C637A8EA1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6C0D5-9C31-43E8-B539-52A95497F3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70812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746534-102D-4C08-9CEA-0CBF153B943D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B1F5DE1-876B-4A2C-957D-F00EA24273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84167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7C1E6E1-2551-4647-9F30-50F7BF5F9FD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CA2B3C7-DE6B-4C8D-B23F-18CF66E1D6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1157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4472C4"/>
                </a:solidFill>
              </a:defRPr>
            </a:lvl1pPr>
          </a:lstStyle>
          <a:p>
            <a:pPr>
              <a:defRPr/>
            </a:pPr>
            <a:fld id="{9673092E-EE15-4040-A1E5-C40EE395328A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4472C4"/>
                </a:solidFill>
              </a:defRPr>
            </a:lvl1pPr>
          </a:lstStyle>
          <a:p>
            <a:pPr>
              <a:defRPr/>
            </a:pPr>
            <a:fld id="{3075A03F-191B-49D9-A315-990CF96284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27214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9F491D-F516-434C-B453-F05220103497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C5983E8-EAFA-49A1-9BBA-EE86B649C3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4237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4629E7C-1C99-43BE-A14E-78AFC3123C84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A851FE-26B5-4523-BBEF-24949C57DF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99316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7891740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9107787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9267B0-32D6-42F8-8718-1E4CB1FE4B54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F9529C-6736-409C-A1E1-AA68D0CA94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43685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1F7CAD-3F93-4D82-973D-2C0E360D0ADE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2D2B0C-9A34-44F7-92DE-B4F2CB8CDA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11307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83FBD01-A3B4-4249-B5FD-5F4B066C207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B67764-D8B7-499F-B1DF-7CAE88943D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31820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6D127B-B7D7-4274-BA35-B227B8E74B5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EBE4934-B6EA-4EEA-87DB-43E464A3A2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41039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8D87A0-E79D-4E7B-B9D1-49CE0A4B4D3B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4B097E-2D80-4F22-9BEB-E586B27F23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45073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B5BA7CF-41CF-45EC-B37C-11BF0410BBC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FD0924E-8CCF-4575-8B5A-D0BF7A3675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67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3532188"/>
            <a:ext cx="6997700" cy="216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D60F092-1585-42EC-AAF7-299F2AA00385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32B68F3-1672-441E-9758-191CD08200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35698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26049D-47C9-457D-867D-BF209FF48E06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F95733-71F0-41FF-A523-707A24ABD2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77913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C70AB9C-42D5-484C-96B8-CF8DC51D376B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D80663A-275C-4D36-869B-4DE1369D6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12883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356D62F-602E-42DC-81C4-0F4D4895800B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876E7C0-0B91-4C3B-A300-2017BE86D9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9838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347F30C-03D8-480D-9781-4648D8760B1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6769C3-43A7-4CD3-BDD2-EA2D2AC1B4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42264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7023883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>
          <a:xfrm>
            <a:off x="463550" y="6505575"/>
            <a:ext cx="2206625" cy="215900"/>
          </a:xfrm>
        </p:spPr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BCF932-3F8F-4417-82F4-D5D713AF3C24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510338" y="6505575"/>
            <a:ext cx="2184400" cy="215900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63E230-4318-4014-B537-AA129876804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70318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0C50D66-3B8E-4787-B3AB-7623B35B8D37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488B61-C5E5-435B-93E7-25D456F788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04787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166E51-BAA6-472F-9352-EBBC42F9702D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F19D38E-A57B-4FC0-8B4B-B248DDFFEE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63125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4D2784-A22D-4C0E-97B0-B622F940419C}" type="datetime1">
              <a:rPr lang="ru-RU" smtClean="0"/>
              <a:t>20.04.2018</a:t>
            </a:fld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1E1786-2739-4B3D-B61E-3F8C3154B9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37385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C830DA-F7E2-4EE9-AA5B-20FB895C8EAD}" type="datetime1">
              <a:rPr lang="ru-RU" smtClean="0"/>
              <a:t>20.04.2018</a:t>
            </a:fld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377D910-00A4-4CDA-9376-BAC4F04213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9771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232452"/>
            <a:ext cx="9144000" cy="562554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4472C4"/>
                </a:solidFill>
              </a:defRPr>
            </a:lvl1pPr>
          </a:lstStyle>
          <a:p>
            <a:pPr>
              <a:defRPr/>
            </a:pPr>
            <a:fld id="{382808F2-0E35-4FCE-B7EB-6E1A20CEF0AA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4472C4"/>
                </a:solidFill>
              </a:defRPr>
            </a:lvl1pPr>
          </a:lstStyle>
          <a:p>
            <a:pPr>
              <a:defRPr/>
            </a:pPr>
            <a:fld id="{1DC840C9-1C0A-4947-986C-3557B5C498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27706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1D98DD-049D-4F82-9ADA-028EE0DFDB2C}" type="datetime1">
              <a:rPr lang="ru-RU" smtClean="0"/>
              <a:t>20.04.2018</a:t>
            </a:fld>
            <a:endParaRPr lang="ru-RU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DE8A87-0BFC-4AC1-B659-3021A09CEF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94281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D1B719-9683-40C7-9BEE-0D1CADE82A36}" type="datetime1">
              <a:rPr lang="ru-RU" smtClean="0"/>
              <a:t>20.04.2018</a:t>
            </a:fld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7C0BBC1-7CB8-4C26-893B-816796FFE0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48721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9431F5B-DD5D-465D-BA34-7F3794031DF4}" type="datetime1">
              <a:rPr lang="ru-RU" smtClean="0"/>
              <a:t>20.04.2018</a:t>
            </a:fld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F571FFC-BB42-45F0-8588-57DC6B76A0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60581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387EC6-8C8C-411B-9357-A6A8A23F5227}" type="datetime1">
              <a:rPr lang="ru-RU" smtClean="0"/>
              <a:t>20.04.2018</a:t>
            </a:fld>
            <a:endParaRPr lang="ru-RU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85C3622-2CBA-4A7B-957A-3F32FF3832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37715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A0A080-1620-4232-AB5F-660B6CFB830E}" type="datetime1">
              <a:rPr lang="ru-RU" smtClean="0"/>
              <a:t>20.04.2018</a:t>
            </a:fld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9D971A-2F85-41CC-A1F3-E00328424D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04585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9F094A6-BFF8-4E9D-A1AD-9D130405A5C0}" type="datetime1">
              <a:rPr lang="ru-RU" smtClean="0"/>
              <a:t>20.04.2018</a:t>
            </a:fld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D80BF17-5215-420D-8167-8055F8D384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12620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>
            <a:normAutofit/>
          </a:bodyPr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195A59A-E861-4E28-B74E-A6D8564A1C52}" type="datetime1">
              <a:rPr lang="ru-RU" smtClean="0"/>
              <a:t>20.04.2018</a:t>
            </a:fld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1176613-95B9-44C3-B7A0-0CB4FE8423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20942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>
            <a:normAutofit/>
          </a:bodyPr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CBE575-4A88-4234-B7BB-C2BD2B2382A3}" type="datetime1">
              <a:rPr lang="ru-RU" smtClean="0"/>
              <a:t>20.04.2018</a:t>
            </a:fld>
            <a:endParaRPr lang="ru-RU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B08BC64-9E0A-49F3-AF54-7ED885835D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31322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C73A091-6DBE-40CE-8CE2-0C2C3265CFA4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8D1193-95DE-4FF7-96C3-A269CF98BA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26102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E8EC6CE-DACD-4A40-9EA1-AA943C866DDF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13DAE46-0A57-43D6-A29F-BA4EB4EC8E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2572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6AFE2D55-F65F-418E-9BCC-7990AB2EBCE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E3845404-857A-4A99-8E3B-1B5B938C5D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42554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15D2A2F-A2E3-4DB0-92A9-70D07B9A1565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131FE36-423F-4213-89BB-25FB9E0773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66461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530A73-A43D-4CF2-9F9F-667E3C1E50E5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1994AB7-2782-46E7-BF67-D46F6BD81E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82057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92661B-2DB3-4D3A-B5FA-DE7BA30E88A1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492422-5507-44FC-BD44-CB32FB9C121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896153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8291492-C3E5-405D-BBE9-F7C9471F3A7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C2C24C7-3071-4001-BE42-C0D9F37F65D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918458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06B1EB1-E497-4B07-8264-69346FDADA4C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824DB1-034D-481F-A1B4-1B2DED882F3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374421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8DFC132-9291-407B-BF4A-FC40561A57B5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34498A-D5F3-4677-B9CD-E98F5FAB1A3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453494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0A4D13-C55B-4478-9D95-2646530EB7E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CC2416-B820-42C7-8735-13DBBE0036C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9727061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F543EC-6AF3-4EEF-901C-3ED33462BF9E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EC702D-CD6D-4479-BB9A-6FE196CD119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8993966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D9FE286-8A9F-4ECD-B0F8-B79C13B2F41C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15A9B3F-C62F-4409-8CDC-D4EBA472541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067192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46B1EE-4B0B-4502-8F88-ACC62A68229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881DFE-064D-4E83-8FAF-54DB61CD565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12851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2763A8A0-BC39-4553-8F36-AA249D1D142A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B051B4EA-D54A-4E56-9A5D-85A7574868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55214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5330DA-FAAB-45F9-852C-32828B80596A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294BA71-F507-4CA9-8037-38682924B5C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6205306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470DFF-D3A7-41E8-9BEA-CDD9AAB9A0E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EDA6B3C-D41D-482E-888F-1534FCC0343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0791342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7B3232-B1E1-43B7-9F14-4E331FFE85A5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AB678A1-1DD7-4CF1-BBF0-21813565523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83122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69141321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68B2D3-F063-413B-A2ED-1B2D1C83A8AE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F330818-A3A2-43B4-83B2-653A009B16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08544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AC9A78-D0FC-468D-8595-1C680044FF6D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166BD5-468D-424F-B26C-9CED5953CB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05982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57094C-9469-46DD-8C0C-E0578519D63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357B19C-688C-40D5-A413-2A3BB888BF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87041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906E74-5715-4D51-84E6-F8D3B16AD72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9A71176-CB0C-43A5-868D-C19278E79D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98936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A253F7C-AAE2-4CEE-8E62-6207337B2F6D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2E44B4-4001-442E-9401-EC78E820D8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07260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97924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ADCACB27-1805-4301-AAD0-4C525AE02ED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B09256FC-C43C-405A-AF30-007D3F2247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5970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67208627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FEC8B8-2375-494F-96F7-12EB1EF3EE3F}" type="datetime1">
              <a:rPr lang="ru-RU" smtClean="0"/>
              <a:t>20.04.2018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E173DD9-3FD8-4A6E-8F9C-CE01431458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65235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78FB6EB-BB10-4177-91C4-676A5FCD48E4}" type="datetime1">
              <a:rPr lang="ru-RU" smtClean="0"/>
              <a:t>20.04.2018</a:t>
            </a:fld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381169-D770-4097-A87A-49F2E619ED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505176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19F2AAC-CC7B-4C90-901C-794705D4B92B}" type="datetime1">
              <a:rPr lang="ru-RU" smtClean="0"/>
              <a:t>20.04.2018</a:t>
            </a:fld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20DFBB-2D09-4C8B-A382-81930ADFE9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549890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C1086B8-71B2-4955-AB39-5A6E1F0D1343}" type="datetime1">
              <a:rPr lang="ru-RU" smtClean="0"/>
              <a:t>20.04.2018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CE6CB1A-5985-4147-BE2F-DB827F5D69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271517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758D0C-CC08-4CCD-B1B5-CBB48638EA6E}" type="datetime1">
              <a:rPr lang="ru-RU" smtClean="0"/>
              <a:t>20.04.2018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B26DCB1-E720-48C9-9839-252EC8EC89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068497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7049659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8041FAB-76DD-457C-8FEA-CA21DF3FC7D8}" type="datetime1">
              <a:rPr lang="ru-RU" smtClean="0"/>
              <a:t>20.04.2018</a:t>
            </a:fld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3442BA-0AAF-405C-81E7-A5D1CE0C4E9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089063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AFF6D17-2A49-4219-A72C-DA8825F7FF88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E26B73E-5026-44A6-98CA-CDB18BFA60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65696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E135A7F-8C55-4097-917E-C0E0C027E564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4388EC-0467-438C-B60A-496F1D7303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6718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4472C4"/>
                </a:solidFill>
              </a:defRPr>
            </a:lvl1pPr>
          </a:lstStyle>
          <a:p>
            <a:pPr>
              <a:defRPr/>
            </a:pPr>
            <a:fld id="{4C417D3D-AFE4-48BE-815A-9D8E5E1D647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4472C4"/>
                </a:solidFill>
              </a:defRPr>
            </a:lvl1pPr>
          </a:lstStyle>
          <a:p>
            <a:pPr>
              <a:defRPr/>
            </a:pPr>
            <a:fld id="{C72145C8-58C0-46E9-92B8-D434E810CB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378935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7EF9739-CDBA-43D3-AC84-DD6900D11906}" type="datetime1">
              <a:rPr lang="ru-RU" smtClean="0"/>
              <a:t>20.04.2018</a:t>
            </a:fld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0685DD-416A-4306-B932-8B3F3AA03F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851365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4E40A0-948A-486F-8AFD-7B1E5AB84672}" type="datetime1">
              <a:rPr lang="ru-RU" smtClean="0"/>
              <a:t>20.04.2018</a:t>
            </a:fld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2D7392-E1DE-47D6-9285-3FAF3A1B1A9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8360144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D16D05-F7F4-4CDA-ABAF-51AC6F04C28D}" type="datetime1">
              <a:rPr lang="ru-RU" smtClean="0"/>
              <a:t>20.04.2018</a:t>
            </a:fld>
            <a:endParaRPr lang="ru-RU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F63179D-3A69-45F5-916D-A4638B25B80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953621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9B9934A-1A8D-45D1-99AE-5B002BA37B29}" type="datetime1">
              <a:rPr lang="ru-RU" smtClean="0"/>
              <a:t>20.04.2018</a:t>
            </a:fld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C9D820-8015-45A1-82F4-9770FA9A88B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540101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25B10EC-C15B-4DA5-9872-2249E8CC0112}" type="datetime1">
              <a:rPr lang="ru-RU" smtClean="0"/>
              <a:t>20.04.2018</a:t>
            </a:fld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EDBD83-196D-47B4-B4CD-2174F72E134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5418550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1BD51A-EAE0-4430-AB89-236457CCB28B}" type="datetime1">
              <a:rPr lang="ru-RU" smtClean="0"/>
              <a:t>20.04.2018</a:t>
            </a:fld>
            <a:endParaRPr lang="ru-RU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E73480-F347-459F-9B41-DB49898A40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7611741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EAAC7B-5637-442B-950D-9122EEAF7E02}" type="datetime1">
              <a:rPr lang="ru-RU" smtClean="0"/>
              <a:t>20.04.2018</a:t>
            </a:fld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A4C5510-721E-47FC-B2F0-169035D61A9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8969226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06062F-08DC-446F-8509-511A334E1996}" type="datetime1">
              <a:rPr lang="ru-RU" smtClean="0"/>
              <a:t>20.04.2018</a:t>
            </a:fld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8219EA0-3AFA-4C46-8E3B-A72B87629FD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62027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86392FC-E6BE-49FC-8C93-AF038ED0F5A0}" type="datetime1">
              <a:rPr lang="ru-RU" smtClean="0"/>
              <a:t>20.04.2018</a:t>
            </a:fld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F534916-A6E7-4041-AD69-D3040092D82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096120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B660C5E-4FBC-40EE-8364-9E655067437D}" type="datetime1">
              <a:rPr lang="ru-RU" smtClean="0"/>
              <a:t>20.04.2018</a:t>
            </a:fld>
            <a:endParaRPr lang="ru-RU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BE55370-B287-4EFC-8591-46D3EA805AD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70970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hangingPunct="0"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9204908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CABF84B-7052-421B-891C-F2C7A7310928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703D82E-E642-4B3E-BF68-8440E10A97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5278188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87E6AC-D59D-40E3-9D4B-FD904A559F30}" type="datetime1">
              <a:rPr lang="ru-RU" smtClean="0"/>
              <a:t>20.04.2018</a:t>
            </a:fld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87C5042-E590-43F6-AF2C-4BED2D02A99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6689172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37B665C-016C-4133-B3F2-B49BD3D04015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27F175B-2484-41BF-89A8-74DA8E9DC3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769673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4518A0-A854-4215-BE5C-E129F1D50D3C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4E2E3F8-DC8E-4D08-96E4-2F484681C7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777525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198390-5129-4E13-85DB-C9F718EF24BB}" type="datetime1">
              <a:rPr lang="ru-RU" smtClean="0"/>
              <a:t>20.04.2018</a:t>
            </a:fld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E023278-D339-45F0-807C-925DAB6501A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34695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7B188F-2852-4C16-A7AA-937A15E360A1}" type="datetime1">
              <a:rPr lang="ru-RU" smtClean="0"/>
              <a:t>20.04.2018</a:t>
            </a:fld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1DCA13-66BA-49B0-927E-ABF37349003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319844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34B754F-3FCB-4F60-91DA-2CEEB4613A9B}" type="datetime1">
              <a:rPr lang="ru-RU" smtClean="0"/>
              <a:t>20.04.2018</a:t>
            </a:fld>
            <a:endParaRPr lang="ru-RU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85D0AA-03C5-4FB6-8219-3068322A8C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820678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D67349-EBBF-45C7-A1D6-B37BD4B78F8D}" type="datetime1">
              <a:rPr lang="ru-RU" smtClean="0"/>
              <a:t>20.04.2018</a:t>
            </a:fld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C1C863-F01A-4A7D-83FE-028814B39D0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6068612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37F1CB-2484-4D87-AEE0-C90ED2EACF4F}" type="datetime1">
              <a:rPr lang="ru-RU" smtClean="0"/>
              <a:t>20.04.2018</a:t>
            </a:fld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257A24-D4CE-4AC9-B68D-EE89D8704B5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3780023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C6D28C-CDCC-4C5E-9668-C34D5BCC5F9B}" type="datetime1">
              <a:rPr lang="ru-RU" smtClean="0"/>
              <a:t>20.04.2018</a:t>
            </a:fld>
            <a:endParaRPr lang="ru-RU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0C69B27-60E6-4E23-85EA-E3A17FC52E1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4455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44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2"/>
            <a:ext cx="7886700" cy="8974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5770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8C849F-1FDE-4986-BF85-EBCAA9418231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4928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2ACBD-EACA-43F8-BBF3-AE89ED3C60D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764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3532188"/>
            <a:ext cx="6997700" cy="216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191AB8-E8B3-4DBF-90AF-AE783ADB263D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10B7059-0E71-4BF1-8B95-D5E4B2CFA3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164297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B95AF1-E982-4040-B963-9F6101C7F9E5}" type="datetime1">
              <a:rPr lang="ru-RU" smtClean="0"/>
              <a:t>20.04.2018</a:t>
            </a:fld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5E4FB5-E5DF-44F9-AB11-F4F32B412B2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6873756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6B2165C-DC49-4C1A-875B-1A417CFF3C16}" type="datetime1">
              <a:rPr lang="ru-RU" smtClean="0"/>
              <a:t>20.04.2018</a:t>
            </a:fld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028BFF-8105-42A4-986E-5C4D114A585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3263905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D0D2DF7-47EF-46BB-B28B-1425E723DBA4}" type="datetime1">
              <a:rPr lang="ru-RU" smtClean="0"/>
              <a:t>20.04.2018</a:t>
            </a:fld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7B60392-5B67-4C1B-83AD-45735EE67B1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8348457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E649B9-1548-4859-A334-BA5C7A758F81}" type="datetime1">
              <a:rPr lang="ru-RU" smtClean="0"/>
              <a:t>20.04.2018</a:t>
            </a:fld>
            <a:endParaRPr lang="ru-RU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0F65F12-610D-41E8-8CED-5B9491CC99D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1900418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697D96-21C2-4687-B332-41B66C2AFACE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66CECF-B4F8-482B-ADDD-0CD2CAFEEAD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4277607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23709DE-B8F0-45E4-889E-F1F69287CD13}" type="datetime1">
              <a:rPr lang="ru-RU" smtClean="0"/>
              <a:t>20.04.2018</a:t>
            </a:fld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1384177-31C7-4A21-9C73-21EC3567EA1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7479697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A983C94-6678-4C0E-B583-4A124B3A4659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88850E-839F-40D8-8CAE-090971B4D7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075523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E79383A-0CF4-4173-860A-478F90DCA77D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CD1492-FC4B-44AC-BDC5-031FFB43EE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526448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7994AF2-3852-4545-BC74-3DE2775ACDBC}" type="datetime1">
              <a:rPr lang="ru-RU" smtClean="0"/>
              <a:t>20.04.2018</a:t>
            </a:fld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BCCF35F-24EE-4207-A505-5636AB55A50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855216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AC38360-248C-448E-A2F3-9C627AA56149}" type="datetime1">
              <a:rPr lang="ru-RU" smtClean="0"/>
              <a:t>20.04.2018</a:t>
            </a:fld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F5C5707-701F-4BB0-82BB-9EE66F91812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87034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26208E9-D37B-48D1-8C24-A768E9C8402C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ACBF1E7-977D-4B39-BE4F-F431F248EE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153879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7B1FC29-B375-40D7-AB20-DACFE46654BD}" type="datetime1">
              <a:rPr lang="ru-RU" smtClean="0"/>
              <a:t>20.04.2018</a:t>
            </a:fld>
            <a:endParaRPr lang="ru-RU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FD60A6-0081-4732-8B63-F04D2E83DC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2104696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1BE8007-12C0-4413-8AEF-F3F16930EE79}" type="datetime1">
              <a:rPr lang="ru-RU" smtClean="0"/>
              <a:t>20.04.2018</a:t>
            </a:fld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2FA97E-89B2-4A78-8DA5-009B61D42FF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8886760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4125C75-417E-4AE2-9550-1816A0FB6538}" type="datetime1">
              <a:rPr lang="ru-RU" smtClean="0"/>
              <a:t>20.04.2018</a:t>
            </a:fld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5AAE396-5410-45BC-B595-ED10088E92D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4563942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3372ED-B93B-4034-824A-426CCFB151B4}" type="datetime1">
              <a:rPr lang="ru-RU" smtClean="0"/>
              <a:t>20.04.2018</a:t>
            </a:fld>
            <a:endParaRPr lang="ru-RU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8ECDBE7-B682-4896-A61E-EB567616D68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2272402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E925D6-8424-4562-B404-359D2C7F294D}" type="datetime1">
              <a:rPr lang="ru-RU" smtClean="0"/>
              <a:t>20.04.2018</a:t>
            </a:fld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09F4281-EA22-47ED-B0EB-477E93FD133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2727971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22E5443-D949-4763-893D-166CFD5E2C14}" type="datetime1">
              <a:rPr lang="ru-RU" smtClean="0"/>
              <a:t>20.04.2018</a:t>
            </a:fld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DF7C198-C4BD-4FF5-95E7-D8F8495514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5142588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513F0C-D7D7-495E-8238-949E3ADEE6C8}" type="datetime1">
              <a:rPr lang="ru-RU" smtClean="0"/>
              <a:t>20.04.2018</a:t>
            </a:fld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CAE4E48-3DEC-4AB5-AFE8-9E81E01C162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927150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167A20F-8034-4AEC-8487-F1F782382852}" type="datetime1">
              <a:rPr lang="ru-RU" smtClean="0"/>
              <a:t>20.04.2018</a:t>
            </a:fld>
            <a:endParaRPr lang="ru-RU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09A386-7AEF-4CEA-9C05-B3ED627FA7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7788008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52B0E3-4698-44C9-B301-389E61B6B155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5045C8-A398-456D-9B45-7B368ACB86E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5573550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BE3A64E-A6A7-4D43-A688-5E03F140D3BD}" type="datetime1">
              <a:rPr lang="ru-RU" smtClean="0"/>
              <a:t>20.04.2018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8A0729-355C-4F58-9105-DBF95FFD07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0425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3B2429-28A9-410D-852C-29534E9BA5D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B8B50A-4C21-4F2A-B302-FD342C8184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288831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F228A7C-9270-4FA6-A838-65E2B3D10EE0}" type="datetime1">
              <a:rPr lang="ru-RU" smtClean="0"/>
              <a:t>20.04.2018</a:t>
            </a:fld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A29214-6790-4302-86AA-1E8DA99BC0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416797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898B6CC-47DF-45D6-A9A0-35AC2E69C40E}" type="datetime1">
              <a:rPr lang="ru-RU" smtClean="0"/>
              <a:t>20.04.2018</a:t>
            </a:fld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288EE8F-B09C-4803-BA99-73A49BBC79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436170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8A844B9-C0CE-4880-970F-F99C2FDFD281}" type="datetime1">
              <a:rPr lang="ru-RU" smtClean="0"/>
              <a:t>20.04.2018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EC01E1-EA6D-4C77-9A70-E722DB148D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652977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0C9993-57C2-474A-A36C-16FB5495CBF9}" type="datetime1">
              <a:rPr lang="ru-RU" smtClean="0"/>
              <a:t>20.04.2018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80CE54-91D5-4CAB-BAEC-F18F126DE7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003370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19788431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117451-FD5D-4B6F-8455-D1E949A92C0F}" type="datetime1">
              <a:rPr lang="ru-RU" smtClean="0"/>
              <a:t>20.04.2018</a:t>
            </a:fld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915B8A8-FB97-4513-9431-B8525AF0BF2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9315152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86CECB-6130-42EA-AA21-D4F4ED549716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27F1D13-24AE-423E-BD58-AABF620CCE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380198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B6AEBE-BC24-4126-AC20-BE187A4C0220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4B94CE-1E88-4600-9F4C-026FA14445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870631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E2E8BD-9822-42DB-9945-0189C44EF11E}" type="datetime1">
              <a:rPr lang="ru-RU" smtClean="0"/>
              <a:t>20.04.2018</a:t>
            </a:fld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09138D-70E5-4674-82C9-1E7D70D5D86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3513510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9CBF02-B7B1-4B54-A49D-BCF67583F047}" type="datetime1">
              <a:rPr lang="ru-RU" smtClean="0"/>
              <a:t>20.04.2018</a:t>
            </a:fld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A51816-9BBF-493E-B4BB-B677987839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96517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F11F0D-FE28-440C-88FB-0F996FED828D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028854-52BF-4F94-98F2-D7C227E864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214993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53A8B5-70FA-4C0B-9E01-A33BD227BB1A}" type="datetime1">
              <a:rPr lang="ru-RU" smtClean="0"/>
              <a:t>20.04.2018</a:t>
            </a:fld>
            <a:endParaRPr lang="ru-RU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CBF577-F56D-4FF6-B8AB-1F6679CC2D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6344023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B8EAFA3-CA7F-4C1D-8FC7-D252E1379F90}" type="datetime1">
              <a:rPr lang="ru-RU" smtClean="0"/>
              <a:t>20.04.2018</a:t>
            </a:fld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D78157-5B18-4BB8-88D2-D6164E9A7EF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444419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0E588CF-18E8-4057-BAD1-AB4967F052BF}" type="datetime1">
              <a:rPr lang="ru-RU" smtClean="0"/>
              <a:t>20.04.2018</a:t>
            </a:fld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13E69D-5AB7-43CD-B9DF-D4197AFBED2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0428669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83EC46-CC7A-4117-A5BF-33C6196665DE}" type="datetime1">
              <a:rPr lang="ru-RU" smtClean="0"/>
              <a:t>20.04.2018</a:t>
            </a:fld>
            <a:endParaRPr lang="ru-RU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F19D3B-2433-4E27-8549-14DE06E4129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5512579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E9248A7-DD29-46BD-990B-A62849525D10}" type="datetime1">
              <a:rPr lang="ru-RU" smtClean="0"/>
              <a:t>20.04.2018</a:t>
            </a:fld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7EE328B-EF1B-41CF-93BA-46A4142173D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6083212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C2B530F-817B-4074-AA6C-0984DAF3C905}" type="datetime1">
              <a:rPr lang="ru-RU" smtClean="0"/>
              <a:t>20.04.2018</a:t>
            </a:fld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8AB0BAE-EA27-4BF8-9C89-BA085121430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4221613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96410F-565F-40CC-88C5-D22FA385E14C}" type="datetime1">
              <a:rPr lang="ru-RU" smtClean="0"/>
              <a:t>20.04.2018</a:t>
            </a:fld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10F1357-EE3B-4C58-885A-6DC8E8C4C9E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4091541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8F865A-C395-48ED-9906-3B45C040829C}" type="datetime1">
              <a:rPr lang="ru-RU" smtClean="0"/>
              <a:t>20.04.2018</a:t>
            </a:fld>
            <a:endParaRPr lang="ru-RU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A5B28E-CABB-41EA-8A1D-97A2C3D510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739459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6333273-8D38-4094-A673-CA07F228A35C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3CD434B-456F-4151-8A39-49B68DF009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6001138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>
          <a:xfrm>
            <a:off x="463550" y="6505575"/>
            <a:ext cx="2208213" cy="215900"/>
          </a:xfrm>
        </p:spPr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BDD729B-1287-4557-B7DA-57EB5A5040B5}" type="datetime1">
              <a:rPr lang="ru-RU" smtClean="0"/>
              <a:t>20.04.2018</a:t>
            </a:fld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510338" y="6505575"/>
            <a:ext cx="2184400" cy="215900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8E304F-6A6F-48FE-A5A2-34C637EEF8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08374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89B4D81-EDB6-467B-AB1A-13AACD4B35F6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80E0C03-1855-468E-B526-65544ADC28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56875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A7F941B-6565-4D59-B7B8-C343C37EE724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F986AD-35D9-4FFB-A228-4B451F3AB1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821234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B64864-A167-4D99-A394-2F0A5712A6C5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255D6A-22DD-4183-BD4D-85A03AFDF9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904949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7C6F8B1-632F-433B-8BF2-BD4FCFF64E66}" type="datetime1">
              <a:rPr lang="ru-RU" smtClean="0"/>
              <a:t>20.04.2018</a:t>
            </a:fld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1CD2D6-F085-4E29-9055-BF6A0E83E26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8988803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9912BF3-924A-48A3-B814-4AB6C8738347}" type="datetime1">
              <a:rPr lang="ru-RU" smtClean="0"/>
              <a:t>20.04.2018</a:t>
            </a:fld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80D03D-27AD-45D1-8156-14BA7E17435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4933218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8D6300E-1F91-44DA-BFC8-55D8B0907275}" type="datetime1">
              <a:rPr lang="ru-RU" smtClean="0"/>
              <a:t>20.04.2018</a:t>
            </a:fld>
            <a:endParaRPr lang="ru-RU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135973-BE6C-4437-80EE-6606920E1F6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7943665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BB3EF2F-6C19-4724-8643-B45BEF56F672}" type="datetime1">
              <a:rPr lang="ru-RU" smtClean="0"/>
              <a:t>20.04.2018</a:t>
            </a:fld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E07E8E-6D8B-45AF-805E-B571A106751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2213825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9DD75E-CB38-4AF7-A44D-05CAF25508B9}" type="datetime1">
              <a:rPr lang="ru-RU" smtClean="0"/>
              <a:t>20.04.2018</a:t>
            </a:fld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DD28192-DC46-46E8-963A-A907053B9DC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2402830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4AA0412-D1CD-4F9D-997C-F5307BA9E154}" type="datetime1">
              <a:rPr lang="ru-RU" smtClean="0"/>
              <a:t>20.04.2018</a:t>
            </a:fld>
            <a:endParaRPr lang="ru-RU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F529940-84F5-45A8-B708-35912F3EF52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6749100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11C779D-9C91-4210-BA73-9B1B751B720C}" type="datetime1">
              <a:rPr lang="ru-RU" smtClean="0"/>
              <a:t>20.04.2018</a:t>
            </a:fld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1127F1-8010-4031-9F06-C52597ED11D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1347467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37A9D2-623F-4AC2-B283-669446C8F2D7}" type="datetime1">
              <a:rPr lang="ru-RU" smtClean="0"/>
              <a:t>20.04.2018</a:t>
            </a:fld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A5B55F-9C20-4C31-8F7A-BF849C03749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11487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90115125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>
            <a:normAutofit/>
          </a:bodyPr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7467C1-3EC4-4D9C-AD83-A018CD7D0A68}" type="datetime1">
              <a:rPr lang="ru-RU" smtClean="0"/>
              <a:t>20.04.2018</a:t>
            </a:fld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8B849F-0380-43C2-9E02-EF7D47D26EC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8621814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>
            <a:normAutofit/>
          </a:bodyPr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E211A82-D7B9-4E9B-B315-87F29D882981}" type="datetime1">
              <a:rPr lang="ru-RU" smtClean="0"/>
              <a:t>20.04.2018</a:t>
            </a:fld>
            <a:endParaRPr lang="ru-RU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302CA7-35B7-43D8-9244-44C510D0D10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7108529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16BD404-E3D6-4CC0-980F-133E417B7B2A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E1C9D83-B7BC-45E4-953B-3BDD47658C3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4789599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58269983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CEF9254-7C0E-4E05-A38C-32A85CD7C146}" type="datetime1">
              <a:rPr lang="ru-RU" smtClean="0"/>
              <a:t>20.04.2018</a:t>
            </a:fld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9EC926-F76F-46DB-9E98-C80E3A2837D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4731994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2A4509-CFF6-481B-834F-6FA9F003D1B5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6ED744-F6A2-46DA-829F-CE465EAD69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422484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C84A24-4CEC-40B7-AB73-AF511BE149C0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A849296-8846-4C4E-B4F3-61E49BFEC4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390263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425B11E-BEEC-418E-A7A3-1A92961F7C9C}" type="datetime1">
              <a:rPr lang="ru-RU" smtClean="0"/>
              <a:t>20.04.2018</a:t>
            </a:fld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024E68-72FC-49B6-9C9E-3BFA76D0410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600907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8061102-5B84-4C85-9B52-37EEAF5707F0}" type="datetime1">
              <a:rPr lang="ru-RU" smtClean="0"/>
              <a:t>20.04.2018</a:t>
            </a:fld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58DA0E-DB61-4F25-B8FC-8145400AF97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903949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B0BA7F2-B959-4D0F-A1ED-6D48911B61FC}" type="datetime1">
              <a:rPr lang="ru-RU" smtClean="0"/>
              <a:t>20.04.2018</a:t>
            </a:fld>
            <a:endParaRPr lang="ru-RU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98E8AE4-4D5D-432E-9ECC-1B5461B4576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78862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88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88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88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18109286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78570A-0DCF-4FD6-A5C9-6C59959C1E25}" type="datetime1">
              <a:rPr lang="ru-RU" smtClean="0"/>
              <a:t>20.04.2018</a:t>
            </a:fld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9A40A65-1A9B-42CB-8B66-42A98DFF3D3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7684077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D22A4E-4E62-4777-86D5-CE41C2493B96}" type="datetime1">
              <a:rPr lang="ru-RU" smtClean="0"/>
              <a:t>20.04.2018</a:t>
            </a:fld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A7C415-80EC-4412-84FA-531213226C0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7068255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4DF94E0-B8D4-4C2C-B7C4-C37EBD0ABB7F}" type="datetime1">
              <a:rPr lang="ru-RU" smtClean="0"/>
              <a:t>20.04.2018</a:t>
            </a:fld>
            <a:endParaRPr lang="ru-RU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BDFC926-ED03-42EC-8EF3-7A300A00A7B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641133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C560416-E6D9-47CD-A090-0EECDA26705C}" type="datetime1">
              <a:rPr lang="ru-RU" smtClean="0"/>
              <a:t>20.04.2018</a:t>
            </a:fld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C90AC59-BE6C-4DA9-9E41-F71CCE9F9C4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2412651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9A5CB0-675E-4FF1-BB24-DD702E9E2D9F}" type="datetime1">
              <a:rPr lang="ru-RU" smtClean="0"/>
              <a:t>20.04.2018</a:t>
            </a:fld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D15C1DF-B372-481A-B419-65C941703BD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3716301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7E692FF-D577-4756-93A2-77DB705D83C5}" type="datetime1">
              <a:rPr lang="ru-RU" smtClean="0"/>
              <a:t>20.04.2018</a:t>
            </a:fld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13EF530-315D-45BC-804B-11188E6BB90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8707657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02E6D83-EE93-4664-AB8A-833F32E13F72}" type="datetime1">
              <a:rPr lang="ru-RU" smtClean="0"/>
              <a:t>20.04.2018</a:t>
            </a:fld>
            <a:endParaRPr lang="ru-RU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22475D-C27D-4342-9E47-32BF1893651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385667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225179-7B0D-43B3-A202-3BCC8C35CA58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0D48490-47E6-4DBC-AEA0-534F18C0343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6551040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06311034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E7C4677-EE2A-4B2E-B280-7DC14EDADF9C}" type="datetime1">
              <a:rPr lang="ru-RU" smtClean="0"/>
              <a:t>20.04.2018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78FAB32-A949-4F7E-884E-09FFF70EC0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1563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2475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6"/>
            <a:ext cx="7886700" cy="897449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CC1B225-BE14-456E-AF91-78D01E7C6A2C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D66A17-F18A-490F-A71F-836B406777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405670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B27066F-3BB1-4E5D-B70D-A9717ED8D626}" type="datetime1">
              <a:rPr lang="ru-RU" smtClean="0"/>
              <a:t>20.04.2018</a:t>
            </a:fld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568477-A5C9-44B4-8233-81F862F4F7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476448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605C6A-B8C6-4D96-9A1B-DF6E2E06363B}" type="datetime1">
              <a:rPr lang="ru-RU" smtClean="0"/>
              <a:t>20.04.2018</a:t>
            </a:fld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0C4640-3352-4DCA-94F3-6A262B4F4F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448434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4D7EDF-35CA-4211-80B4-308B3EDFAC0C}" type="datetime1">
              <a:rPr lang="ru-RU" smtClean="0"/>
              <a:t>20.04.2018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882964-E9A4-45AE-BCD4-AF4BCD3006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247180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0E4410-713F-40AD-9AA6-D92293AB41E2}" type="datetime1">
              <a:rPr lang="ru-RU" smtClean="0"/>
              <a:t>20.04.2018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7A593F-1548-498D-8D95-4F8D1486CD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862338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96575992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87144865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939599-B648-43CE-8B17-13665525FC4C}" type="datetime1">
              <a:rPr lang="ru-RU" smtClean="0"/>
              <a:t>20.04.2018</a:t>
            </a:fld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A31F17-2D56-4B67-B16B-7FFD27C601C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099479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121F02-C8B9-4BEA-9608-82CCC2BD6A78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5D70DD1-F82F-4732-8F35-1DA75B0767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311765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7B283EB-88FA-41CE-9BA9-FD3E8669E461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61F2FA-1537-49C6-A072-AB7E029068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344768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95070BB-C149-4543-AE49-1DDEB596299F}" type="datetime1">
              <a:rPr lang="ru-RU" smtClean="0"/>
              <a:t>20.04.2018</a:t>
            </a:fld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7D8CE93-3884-4FF7-8DBB-BCF9B287B1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81158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31"/>
            <a:ext cx="3868340" cy="42978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7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2302031"/>
            <a:ext cx="3887391" cy="42978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886327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76CE260-65AF-4FE9-BB31-A604BBC970FB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A5CF216-D104-4FB7-BE2E-CABDD9214D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366191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25C4657-40A5-45AA-8332-196FC8D61BAA}" type="datetime1">
              <a:rPr lang="ru-RU" smtClean="0"/>
              <a:t>20.04.2018</a:t>
            </a:fld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C406FB1-C77F-42B7-9231-AA04B130985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9024743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024BEC-73EC-4C96-B3FB-14D589BB961A}" type="datetime1">
              <a:rPr lang="ru-RU" smtClean="0"/>
              <a:t>20.04.2018</a:t>
            </a:fld>
            <a:endParaRPr lang="ru-RU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4968EE-A6F5-40FE-B207-CBF704B704F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7533966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095CC2-1756-4EF1-9575-6C84E037D4AD}" type="datetime1">
              <a:rPr lang="ru-RU" smtClean="0"/>
              <a:t>20.04.2018</a:t>
            </a:fld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D7FF29-F2BC-4C26-AA0A-D03E03A1DF0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785930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0214A5-E9C8-49D8-B75D-5F142DC722E1}" type="datetime1">
              <a:rPr lang="ru-RU" smtClean="0"/>
              <a:t>20.04.2018</a:t>
            </a:fld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8F42C71-45F5-4355-909E-F7034922B2B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8053889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F9A85C-E5DC-431B-BBB0-4A15E8358417}" type="datetime1">
              <a:rPr lang="ru-RU" smtClean="0"/>
              <a:t>20.04.2018</a:t>
            </a:fld>
            <a:endParaRPr lang="ru-RU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2BD5B91-BFFA-4969-AA9B-D8520C86F48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7994440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C5AAD1E-8510-4F93-95C4-137C11312E2E}" type="datetime1">
              <a:rPr lang="ru-RU" smtClean="0"/>
              <a:t>20.04.2018</a:t>
            </a:fld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EE1A1EB-AF07-4C41-9946-24D96F71809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9481490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175F82-4122-4D5D-8AAB-F7CC05D93490}" type="datetime1">
              <a:rPr lang="ru-RU" smtClean="0"/>
              <a:t>20.04.2018</a:t>
            </a:fld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984BF2-DABC-4D5D-82DB-306C3E53C06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1278484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F3796F4-8FBD-4D0B-8859-EC957ECD7C5C}" type="datetime1">
              <a:rPr lang="ru-RU" smtClean="0"/>
              <a:t>20.04.2018</a:t>
            </a:fld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8E7CAEF-0958-470C-8F06-298A8AD020C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5016430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79531B-141F-4AF7-8AF0-8C53E661E5C7}" type="datetime1">
              <a:rPr lang="ru-RU" smtClean="0"/>
              <a:t>20.04.2018</a:t>
            </a:fld>
            <a:endParaRPr lang="ru-RU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D714CD-1476-4478-98F8-F378B8F4C2D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9212090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715B13C-A01A-4804-A39D-D5998BE72025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8627E58-60B9-49FA-BEA8-656361AF5AE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98144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6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1"/>
            <a:ext cx="5454098" cy="497115"/>
          </a:xfrm>
        </p:spPr>
        <p:txBody>
          <a:bodyPr/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4313962-B9D9-45B8-9B61-99A092506C2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DBCCC4-538E-4E0F-9355-A93A495897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302955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CC2794E-52E6-42BE-BD40-6F790F922A34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59F8F76-9515-4A28-9B65-CCB71D8311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39787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D8CEAB6-DF14-4A29-9D58-766666B7B474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CED70E-FE82-4CA5-98A5-36B892DCC1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973114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D202F51-ADD0-46BE-8BF9-C608AA2A7156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429651-760B-421A-A44E-2877A8AD1C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107141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3F4F901-9651-4757-895D-1978DF54BF7E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EDA8A17-3FA0-40B7-97A6-93E0B66708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748777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34BFC4-DFB2-4B5B-BB46-912E7D00DE0D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9F04E2-9B43-4561-8B8F-6C3FC022E3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250214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59990957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5AF9AEB-EE0C-43B3-8D7B-83224AA7B951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AF54E6E-32E0-4E05-B6B8-E7DC4045C5A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6822322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52DC00C-AC3D-41A2-9023-10ACFCD1A62F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F4D4ED-4B11-4D30-AC80-A82917EEE3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108439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B9BFF7-1637-4709-8A77-6E3D9A292104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8404DC-B203-4F6B-A4FE-14568B4F8C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906817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476CA22-CA00-4F3B-BD5B-5C731FDB2815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FBA7AC-7ECC-4231-A470-09CF09A690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2205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202511"/>
            <a:ext cx="3886200" cy="39744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202511"/>
            <a:ext cx="3886200" cy="39744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45770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63D25F-56E8-4C94-B3B5-811E665AD1EB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4928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2ACBD-EACA-43F8-BBF3-AE89ED3C60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656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6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1"/>
            <a:ext cx="5454098" cy="497115"/>
          </a:xfrm>
        </p:spPr>
        <p:txBody>
          <a:bodyPr/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E03C77-EA79-47A5-8C13-305654AE7FD1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F76289-0743-440E-A5D1-4BCCC782A0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276907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E8A908-802C-405C-AE5B-758CEAF84B9F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7F56EEF-45BB-49DB-8F8E-3C7DE932F86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496032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7C4B06-7BD2-44A6-B71E-146FB51F784A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B5EE81-C510-43FB-8724-C253F7FF17C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968208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F123C2-8BB9-4D6E-87D0-9E7034FBCFAE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C806561-13BE-42E4-9CB6-CE1DB2D597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8546104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3137669-5418-48AC-AE78-296BEE2C78DC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83FAE6-E31D-45AB-A7BD-4914D4FEE3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5985534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375F7B-5CD8-4047-853E-464B3848C6F4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245BBF-2610-47DB-9D88-540BDC2C0F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940875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86D977-802F-4C5F-96F9-D9E70B0D5C8E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B52913-5200-4AEC-B977-959174A8E20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3573187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0ED5464-A0B6-490F-A448-B2052D0374E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161976-54DB-45E9-B4DB-D5126E8E7ED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2442859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FDD749-5AB4-45A7-A3A6-BE387975B841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9D1C6C-C0D9-47D1-9581-47B272394D4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6071156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7325A7-C4BC-455D-BC8B-B8D869A79BC1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A23ADF-BE2D-4ABB-A5EB-EDDACF4A0D9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8861193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6778C9-670B-4A00-8094-2BA2AEF5C798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BE1C957-7BC9-4531-81BC-766388590C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06223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5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51"/>
            <a:ext cx="8236558" cy="497115"/>
          </a:xfrm>
        </p:spPr>
        <p:txBody>
          <a:bodyPr/>
          <a:lstStyle>
            <a:lvl1pPr marL="0" indent="0" algn="ctr">
              <a:buNone/>
              <a:defRPr sz="1350" b="1">
                <a:solidFill>
                  <a:schemeClr val="bg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010D1A-8AA4-4120-B26C-3D276C5D19A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F409D31-3DC7-43BF-91FC-ED9394A6F1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447308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217D3B6-481B-4731-8A7C-513E1A875D9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08943C3-60DE-448F-BAD2-71EE0DCA4A1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658707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065FC3-96BC-4059-B9AD-602728637438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F214E15-2B42-4DC6-AE8C-C2661FE7EE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318983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9846F51-2AA2-4ECC-BA71-E0C2068169E2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4FDE3B-F53B-49FD-BE9B-1FC29590B5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605209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8B2E63-349B-40F4-8526-34CFF807EC16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9173829-FE68-4108-9049-D4FB6B4A56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4644589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E7CE77D-09EA-4E2E-8E5C-C1C1DCD054A1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D1C1CB-0ABE-442F-A42F-B06627E5BDE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5849664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FF85F55-CE9A-4824-A227-99427763B10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DBF5C8-3B7D-4696-B9AC-257852933E3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0100593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6A4F9AC-98B6-4EF7-AAEA-FA9839AA9D9D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AB027EC-0347-4988-8FB2-F05B5956D1D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1855675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297925C-75B8-49E0-81C3-262FC9799B18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885CAB3-2C7C-4F81-BC43-FD4985AC7FF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7437990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C6CB2E-8CE9-4C75-97DA-EE99CF30A9AF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F72DE5-CA09-4A6A-A394-36E669AE31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1301871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F08E858-A366-4E55-83D9-2662F0F404A5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3D57780-307C-4E29-BF6D-ADBD90B4388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48755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88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88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88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195117858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4466AB-2004-4598-AA64-EF5DE682119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BB581C-851F-4F05-BFD3-6A17ADE47B0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3550618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8F712EA-8D19-41FB-AACE-39609185169E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E7C900-2EBD-43C1-BC56-FC25EF7B287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7452908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F6E6D1C-458D-4DF1-9297-75F61068E94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424BF3-D926-4EC0-9485-3081ABC21F1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0628628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E087379-F739-4B78-B284-81415CFF6F74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08A6DB1-AD98-47FF-A164-A01F18131D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9546279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96EDF6-91B6-4A20-A362-B8B3576920DB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ED5CD5B-1860-4503-93B9-1EC998ED6D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0015387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41BE37-E36D-4A38-BCF5-EE52CCD6B59B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9B4684C-2BB0-4818-AF96-41EC71BE82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537811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49EF96-1766-42DC-B4E2-4FEC48AACFD4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8AC56D-20BD-4F9E-A6C5-F251E13E79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825413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0DA29F-0989-46E6-9A72-6A3CD32B1264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4D3555-1D31-41EA-8825-B979F078D2F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8676328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4431AC8-9A01-4DF0-BB19-007CEDAB72B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02DAD1-04DD-4330-B2C0-BFB1EB7B56C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599419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5DE406D-DBED-45FC-B243-18B471C2CB7F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919CC4C-E123-4456-B540-6EDF2EA61A2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52047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3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5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125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125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A4D550-2A21-4C6B-8D50-63C0ACFE0BED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A05C90A-1D69-4A9D-A1B0-EEE85886AC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4247570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BD1A479-7607-47F5-A3C9-5B274025130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F4BE20-85F1-4C57-8EBC-451377C2EB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6691016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320DBC-12E5-4B06-B727-CF83E257E384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8A6C717-3F6B-405C-A8E6-E0ACEF86667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5774745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143334-642E-43F0-8B0C-5C17402D275C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9D1BAF2-2073-400E-934C-9DEB7F23292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8944560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DE99AA-E4D8-4DA8-8A61-2EB264F4A43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C629873-209A-40A5-8967-CD8011D8DFC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0229063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7565069-DDAD-4611-9733-A8A7AF1B468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2E1473-0562-42C9-9496-8A396C8FA8E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3410647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07987D-AFF5-4DCA-B9D0-2334764BA507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ADEE-A0C9-413C-8AA1-59AC7AABB14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9649881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23F448B-61CA-49A9-8BA7-0D533763EED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AB6776-EE98-49FB-B435-4A59B6825C4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7806318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2F4CB1-BA8D-459D-B11B-BF2CC60CCD31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F994CC3-14B0-4F87-A638-084346ACB0C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7616745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8AF7BC9-AE1C-45D2-ADAC-F1A3C8933F51}" type="datetime1">
              <a:rPr lang="ru-RU" smtClean="0"/>
              <a:t>20.04.2018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A6C8C0-5BFC-40FE-994C-C1F4EB44EC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304002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D141E40-6C50-44C2-81AB-0A1C7B5C3537}" type="datetime1">
              <a:rPr lang="ru-RU" smtClean="0"/>
              <a:t>20.04.2018</a:t>
            </a:fld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814197-FE62-4EED-9693-B5221D5B4B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6144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0100E5-71D7-4510-BD0B-73E9D8DF85F2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783B58-313D-4648-82D0-FCA1E3C5C0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600279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08E57D-87FE-4B7D-82E1-047F1839108C}" type="datetime1">
              <a:rPr lang="ru-RU" smtClean="0"/>
              <a:t>20.04.2018</a:t>
            </a:fld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C583751-97B6-4723-B398-7B21FFF6B1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564130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AF1F022-257C-4653-B9F0-2613964FA552}" type="datetime1">
              <a:rPr lang="ru-RU" smtClean="0"/>
              <a:t>20.04.2018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CC127B7-645F-41AB-B0BA-3260586A51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532014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484F8F3-37D4-4377-86F9-808E526A2BD7}" type="datetime1">
              <a:rPr lang="ru-RU" smtClean="0"/>
              <a:t>20.04.2018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15F966C-BA2C-47F8-9F72-CA6CEDF47E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676102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10805756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123157765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B4DD967-CEF6-4D7F-A71B-6F58BEE89D0C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F3EBE7D-3A37-4E97-9E1A-778D70F088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362585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8A3ED7-697B-421B-8E2B-43E1F0C91A8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341395F-0F65-4516-B95D-65040EF379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65729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E9BB7F4-6C5C-4211-AF07-4D53F3C6D93C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52C6067-37A9-4804-BF61-EBD2BA2E95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847051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CB89536-7F5E-44CD-A54B-5C5B5AFBC8C8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7876B0D-8D05-44CE-9CCD-D10797E664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399412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0D9B10F-CBC6-46C9-B0EC-A803E8EEE507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E5FD3A-B3B2-4DD4-8A87-024C7FE725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3623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40" y="1244186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58AB61E-CDA8-498B-84CC-D8360333CE05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EB72246-E4D2-4E83-9DBA-5D885DB92F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279219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8A7866D-C7BB-4DF7-A958-10988C543AD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FEF1BB-D96F-4978-9D0A-3562D0B59F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929490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243604602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A22807-AF84-43F2-B18C-560301559864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15B0161-4906-40A6-A10E-E939989F236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5642746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2CF5209-A7BD-491A-83D1-AF7CBF1D3442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0E39E75-3595-4CDA-9905-7064432F18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129557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1689FA8-8477-4FE0-8168-C357D769966E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DEE3C4-2FBF-4268-B21A-CB42F64918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43689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EE5D3F-7946-4E57-86EC-3E90C39D8937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A87D70B-FF78-4E56-8EAE-179CF22109B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9143086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DA9278E-5151-4FFC-8D28-F8402511863F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BF1CC0B-D868-41C0-9831-83B5DF1847B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1054322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287D414-4CAF-442B-997A-4A3EA44462B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9414F3-ECC6-4D68-9704-8749188121F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6670213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F07AF0-CB77-4F37-B440-158F20AB5FBF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30431DC-2F99-487D-9B91-5EC9979D86F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2514213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6316D27-B8A2-460C-A791-25A23FBB3B77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763824A-C02D-4F6A-8124-BC1F55C44A9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44355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9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4"/>
            <a:ext cx="3829734" cy="3845213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506FAB7-B40B-467B-B37B-05E8B8207B05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BCF7A13-0297-4314-8676-FA4125F94B4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7847943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2F6A007-7F20-4582-96B1-8969A28E053A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437164F-BD02-4D9F-AB28-88F726BA5B9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8795376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76E826-D40D-41A8-81E4-EEFBEB8D2D1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4DDAEC-3E18-4C15-852E-73824EF20D7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9391336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C236AEB-CF42-47FC-BA79-53C8CE9A5A5D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365C3B9-F828-4BDD-B135-412125A8A80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1007300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EDF06C-7E8A-49BF-9CF4-3174CBB568D8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9DDA10A-7CB4-49EE-844A-1482838664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7211902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7E10B20-A934-473B-93C8-7C43DAEA58E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9A9333-3E31-4F57-8DDB-CAD8855224E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5361336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781F6D-8904-47D7-AFF7-BB514D250795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4524D1-05D6-4EB1-8A69-DC4530F0D8A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6725586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4E79A42-55CB-4D9B-8745-B78A2A9B92D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2D9426-F9D2-4838-A100-DB6689B3E56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2925546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77D380-BA6E-412E-A69B-BC6E27BBDBED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8B8D26-CA95-445B-9664-3CF6DCEF98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546311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036A42B-2687-4230-8198-55C1D7C15A48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2480A57-B3DB-4A65-9453-B947E64C3B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261419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E654D77-BB0F-48D4-AC32-5FECC6E48D81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4DAF41-D7E4-4AF4-8271-31055D076C7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75037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2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70CF9BE-BA58-4989-A096-4C19680B3BCD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CAC6667-13E3-4FE1-BD07-00F6C3EC24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3109144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503ECF-6FDD-46CE-A742-C5BF34E2674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F637616-36B5-43F0-9A7C-040F43FC72F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4026317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9791E7-3FCD-44E4-BBD6-A77635FBDFB8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A461F6-1D4C-4875-B30E-157A4F7CAB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5711164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D4322F2-FAFD-4D86-B2DE-856736AE8A71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637EE0F-2655-495A-B763-F9BB5F71E64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6272283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53DE96-9ED7-4FEA-A145-925265FA135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893EED-8757-4D17-A7E7-DC0B00CAC99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1882999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8D8E60-2401-41AF-B235-4BCCFBF153E8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56A7FD2-549F-44BF-B1DB-FB8EEEE30D0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5316418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DDD064-DE2B-4D16-BA80-992D079366E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8700CE-A0AC-4639-8092-D79F04E7A1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2618490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F0BA7AF-F2AB-4902-990A-2AEF79CEA12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F84AD8-51F8-457D-A97F-BD17D003C5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999576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A27A03E-CFAE-4C17-815C-9A4E0CE2526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CB6AF0-5EF0-4F48-AE3C-49BA96F3E10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6474872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F9001DF-54AB-4EAB-B635-11DA7EAE5FE5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6AAC547-8AF3-47FB-9E12-BF0BD475AB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9097822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584AF8-6163-4C7F-BF88-8A1F89D5D3D5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D9946D-D6FD-487A-9114-1D2E1DB89BE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86322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2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058041"/>
            <a:ext cx="2464165" cy="2170372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9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7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9" y="4058041"/>
            <a:ext cx="2464165" cy="2170372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6" y="4058041"/>
            <a:ext cx="2464165" cy="2170372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0B8231-8AE9-41CF-9373-BF9491356101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81E9409-4572-4C26-8524-9F649618AFC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1502309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1FF968-DE76-4076-B7AB-8A549BD5FB64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03E0A3D-4C6D-4677-951E-CDF20F4D8FF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5874993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03D6C3-D2A3-4EE5-86FA-F9E8F13249E8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4C987E-A9E5-4A80-BF2C-C69570CF2D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509373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8B28AD-E573-4479-9804-AE5164D7F070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9110360-B46F-449C-8FE8-9E6DE37561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330257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EEC0F4-63C9-4DDD-A982-4DB57F8D3D4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BCD6B89-F06C-470A-8939-6746825A42B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0116527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DABE575-80CD-46A4-AEFD-0CC1438480E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6C45C4-2DED-423A-841F-74B3F447A59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6185067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1223068-A5BF-4EE8-B214-7B3A1B1E06C8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2B4B606-47F9-446E-9267-547141F2C7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9479748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78A8B22-0415-42DB-92DF-9DA86C0AE25C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688D82-C183-4514-B58B-49DDE98B89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8916288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5AA9E6-C2C0-48F0-BE4E-A963342EB1B7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48D5C6-8E48-4F22-BA44-C239F407BF0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6762746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83FC8E-C38B-42A3-ADB3-8F6A225F499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ADBBAF-713B-4FA1-B349-3638C4F91A9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8871340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BF2E3BD-F77F-4BD6-8B30-A9788F9E14D5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985056C-BF45-4CA4-A066-7B769F064C0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81614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9" y="1851285"/>
            <a:ext cx="5175433" cy="195569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9" y="4047865"/>
            <a:ext cx="5175433" cy="195569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1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E4E38D0-91D4-43A8-B07C-1F60100749CC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22D1B49-43B2-4C62-A320-37C92FEF553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82335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09485E-D9C8-46FC-97C8-6D3145B29CD4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36794D5-7BD4-490A-9767-2FEBC697AC3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3893393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8944BD-4000-4D0A-A84B-0C30FA38433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88C34E-8323-4F3A-AA1C-DAA580B28F3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9744134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41CD353-6265-41FB-A687-836EA4BD5D2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686899-B06D-49CC-BFDA-C0B14960DE2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7774575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1B46BD-CAB0-4295-A06F-F82FBBE6C4B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F72E90-4908-4FFB-B7DC-0AA5B23290C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1283752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про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spc="0" baseline="0">
                <a:solidFill>
                  <a:srgbClr val="216BA9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291698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78765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9573557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1" y="2189187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2002179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50799996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4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6" y="1571614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6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1341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7"/>
            <a:ext cx="3868340" cy="42978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3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2302027"/>
            <a:ext cx="3887391" cy="42978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886323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45770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B7D9E1-84AE-4D3E-9391-506F925A29EC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4928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2ACBD-EACA-43F8-BBF3-AE89ED3C60D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53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9A9E2C-ED33-4EED-B48C-768EFD78C63B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5A4E30-5200-4AE9-B8B4-83F4792A0AA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2683352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1" y="1571613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1" y="2500308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7421853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3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1828702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просто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spc="0" baseline="0">
                <a:solidFill>
                  <a:srgbClr val="216BA9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9687106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464920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2706507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1" y="2189187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2417939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1907341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4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6" y="1571614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6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9007758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1" y="1571613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1" y="2500308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6965211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3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30520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71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350" b="0" dirty="0" smtClean="0">
                <a:solidFill>
                  <a:srgbClr val="44546A"/>
                </a:solidFill>
              </a:rPr>
              <a:t>Образец</a:t>
            </a:r>
            <a:r>
              <a:rPr lang="ru-RU" sz="1350" dirty="0" smtClean="0">
                <a:solidFill>
                  <a:srgbClr val="44546A"/>
                </a:solidFill>
              </a:rPr>
              <a:t> </a:t>
            </a:r>
            <a:r>
              <a:rPr lang="ru-RU" sz="1350" b="0" dirty="0" smtClean="0">
                <a:solidFill>
                  <a:srgbClr val="44546A"/>
                </a:solidFill>
              </a:rPr>
              <a:t>подзаголовка</a:t>
            </a:r>
            <a:endParaRPr lang="ru-RU" sz="135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2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2" y="4544081"/>
            <a:ext cx="1572250" cy="1167175"/>
          </a:xfrm>
        </p:spPr>
        <p:txBody>
          <a:bodyPr/>
          <a:lstStyle>
            <a:lvl1pPr marL="0" indent="0" algn="ctr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2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81"/>
            <a:ext cx="1572250" cy="1167175"/>
          </a:xfrm>
        </p:spPr>
        <p:txBody>
          <a:bodyPr/>
          <a:lstStyle>
            <a:lvl1pPr marL="0" indent="0" algn="ctr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81"/>
            <a:ext cx="1572250" cy="1167175"/>
          </a:xfrm>
        </p:spPr>
        <p:txBody>
          <a:bodyPr/>
          <a:lstStyle>
            <a:lvl1pPr marL="0" indent="0" algn="ctr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81"/>
            <a:ext cx="1572250" cy="1167175"/>
          </a:xfrm>
        </p:spPr>
        <p:txBody>
          <a:bodyPr/>
          <a:lstStyle>
            <a:lvl1pPr marL="0" indent="0" algn="ctr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CB23AE9-08FC-45A6-BDB0-6DF1B22A8B4D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5DDF47-C273-4CAA-A375-F018A2EB08C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3925262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просто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spc="0" baseline="0">
                <a:solidFill>
                  <a:srgbClr val="216BA9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47859792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574913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9305467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1" y="2189187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68697353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2747878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4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6" y="1571614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6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1441639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1" y="1571613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1" y="2500308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862002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3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6561998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3AF59A-B215-49BE-8F7D-41A79E0F313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CEA8C0-9445-4CA9-AE0F-3897DF2745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105764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8998422-120B-4717-89B5-BFBAE424CF81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0E5D32-23DD-4EB7-9EC3-0908023614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5253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8B92DB-CA4B-4246-89AE-4136DED4DDF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A7DADBE-F8C4-4A83-B2F3-7F888FFF615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1193859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89B335-A57D-4688-8E25-2DA0B4ABAF84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A5A9E3-DD97-402A-AA7B-D3C193D982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388874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918A4A-148C-4476-88A2-CFAE6FFCCBEA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2EE765-0119-458F-8DDD-0B483B2454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934201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BF3C499-D822-4940-B0C0-2168201D66B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80476F8-185C-4B3A-87DB-C238CF1A21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747831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75277625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FB2408-748B-4517-8F2F-08CB06C9091B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E73FCA1-1864-4654-BF3B-7032CD1656B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9978620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43CA60-746C-4330-A138-CB6C75BBCED5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4594ABF-80FF-4ADD-9F14-F370059BC5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81113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3BE682-4144-4E14-9B26-E8A7D591BDE1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B95665-04B3-4DE3-A3FF-A748470540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927217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B3C4EA1-36FD-4ED3-83E0-E30D7BE730BC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6C3EE0-DB31-4101-9CAC-79F1FEEE98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9833610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563ACB-6856-43B0-87D1-C66C55DC5DAA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38E97A5-FC70-43FA-A43A-EF2F4ED0E0C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5321076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C45A9F2-B345-4DC0-B794-B8E1F434EB46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C41EC34-C24B-4D91-86BF-60A36688A0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40864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3" y="2543219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677E5C7-C9D6-444D-9311-0E2C415AB2C1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25B8288-0EE0-4642-89BE-CFBA5BED6B6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7204456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3045FDB-B1BB-4BB4-9F0E-1FDA26814DC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4DD3966-6D63-473F-9B9A-58AB8D1D090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9676924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8B6BEAE-A551-45A8-A97E-CCFD652DC39F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69E1E9-C243-4332-ABE9-C72D63791E7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4829823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99976A-F8AF-4281-9407-EB8034632651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61D8456-F40B-4C96-BEE2-1450B602A0B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2189497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1783BED-C776-4577-BA7B-BE9B04FBBD7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3D75D03-5A87-453A-AA5B-854C8C6567C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1035248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F1F6D0-94A5-4031-933E-979ACDCF471F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17D86-DBBB-473F-B697-C41317C0494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4009608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2CA25D-8833-4290-9DAB-5FA7BDE9B32D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C81DBA5-0348-4AD7-8430-39628C620DB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5729611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787042-A75C-4B96-A2F4-EC7348F672BC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A559615-302B-4B45-97C2-6075A34A8EB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8691720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2E6EDF6-1385-4795-9A0B-52677B7D8634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357D76-4B3B-4D5C-8684-223622D792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0850010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93958654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7450373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2" y="5411453"/>
            <a:ext cx="4228163" cy="824459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2" y="4639456"/>
            <a:ext cx="4228163" cy="637082"/>
          </a:xfrm>
        </p:spPr>
        <p:txBody>
          <a:bodyPr/>
          <a:lstStyle>
            <a:lvl1pPr algn="l">
              <a:defRPr sz="2025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1D780C-9853-4FD9-B0AD-ED993A97ACEC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CADF57A-D282-467C-A660-7C64BC8A32F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8363870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06A743E-AEED-42E2-8360-DAE0E25E2507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F4EF586-7F33-40BF-89D6-396AF63AAB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447300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4D8FD01-B4C4-4DD8-8620-014823EB1487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F637895-3DA7-4F6C-86F5-9C2C12DB33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436023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BC8F17-F5F4-4AA2-A805-968F5A5E5DE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27DFF77-3F9B-4A07-BCFA-8866AA8015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476885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E36243-811B-4542-B683-D80DF3CF66E7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8E77ABD-0C4F-47B0-8A71-2C8CFF8877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278383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3FF3EC-2C13-4CC5-9AA0-7A8B21484D07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4D1A8CD-9D48-414B-9FBB-454FC333FC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179328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97ACA14-939C-4F89-AFD0-1CB8BE275374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188D5FA-4EC0-4EEB-9216-FFD741B51E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799803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38836505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0120493-B048-4581-A3B8-305358AD05BD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BDFF59-42DA-4DD2-9652-AA57D9D03DA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9565672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5547D1-B8D9-46F9-B6D6-CF5B64AAE13D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CE80DD2-E66D-4CA2-A307-9122C8A481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111383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EA19905-DC5B-4666-8A25-2B24F475C617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57D061-6461-431C-B403-BCF74C0F72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1525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025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5"/>
            <a:ext cx="3486150" cy="204615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9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9" y="4204744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C99809-76F3-4918-9058-3FAE329DC85E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F3F65B5-B2BF-435D-B569-075B33DDADD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136870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696099-F290-4E34-8375-619DA09EA2A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4150FB-FB2F-46B7-93C0-88D19A19E74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9261600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4E6DED-D811-4F18-A5E4-2A8F048B9C8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EB227E-4BB0-4452-9DA1-78A802125AA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8504442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B5F053B-A730-41B5-9891-CB652E418D51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A3A7F-D332-45A5-A42C-4821F0DDE81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1925077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DEA1122-1912-40C0-8BF8-2DD1BDBDAB6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3A1C137-B112-4B94-BD80-D79878A76DF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5923551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FFDC439-283A-4A73-A643-B9AD71469DC7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F16D0F2-36CD-472A-A426-6E5545A5BF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6953753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F41A25-3128-4BD1-B391-621C34958A2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AC5A823-2057-4DA7-AD95-9F187EA8357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2301346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B9B93BD-9C6F-4E5C-90D7-80175453AB24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67484E1-94DA-4EC2-9683-35A50A63515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6876493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3F49DE-4961-40F6-ACB8-1F5B7781FB8E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B84AE2D-2468-4B49-B215-8E1B87135C4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454539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6FCC05C-2826-4E04-9586-F0ADBEC7BFA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51D022-D898-46D9-84A7-3DD26561A04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7879138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21BF58A-DE52-48D9-817C-134E714EAAD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F3EC788-2DFB-4F9F-A448-B7E1E1DDDD2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99302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41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802C889-F593-4EBD-860F-5432E5FA5AD6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FD86E9-118F-4A80-98B3-662BD26C8D9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7705268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B81FA9-4A59-4CB7-BF8D-22A9EEC6508F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3D708A9-1096-4B3E-9D72-91DED04D6FF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9788500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8F3EB8-892B-4DB1-A8B4-3864394F15AD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D531AB7-C954-454F-9370-12887456964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9979893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BC91C6-8DB5-4363-9022-83CB7045B2AE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601A9AC-E3EC-4837-9CC5-951662FFA3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919485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524D16-0F56-4668-979D-DC0FDCC740CC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9794932-08BC-4715-AD3E-47F749C0A2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355509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14D678-04EA-424E-8BB0-C472DE19847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A2458B7-06AC-4029-AC33-EDAF265D368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1696669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00683A5-F6A3-4BE4-9F96-C3AB02A4B531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459F31-7FD3-4A32-AE25-91C4F9E999C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7395968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A89F7A7-3B47-4165-AFB8-46F5B9B66D1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101126A-90B5-470C-A33C-079D09F0CC9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1283047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2E03424-0CC1-413D-ACD1-B8E0BCD0EDA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F72608-20C4-447B-889D-320153E63A8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2518126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832BE96-1F09-4A7A-9493-E54B38FA684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0028712-FDA1-4D77-A41E-B43FD0DC49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5555182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9ACCF1-0852-4BBD-AE1F-5E7D4E85B40F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A47D9CD-7A04-4287-9305-FAA0CE69A0F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5307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3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5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125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125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1B7DD92-09D9-49B6-A5E9-F3C318861FA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ACEA0AB-9C69-42A5-BF95-DFBE628E87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6866737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AE3CE0E-CDD5-43F3-AC22-700B561ED395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4C39CD-E6D5-4403-BF46-A5153F1C68B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5751806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BF00A3-DF2B-45EE-9099-8F4C856902B7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CDEE7F-59B5-490B-A4CC-9FC7DAAD0CF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8798762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5EC1B0-2B3F-4F2C-AF1B-7192CBF31C86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1D6AB8-8D9F-46AC-8F16-188B6BD2F4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1033828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FAF3B40-9C43-4999-99E4-782B5FA5D0DD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4AFC0D-52F0-4F34-8EAE-0100207F8E5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3912783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097AFD8-8072-4CC3-B73A-611AC33AB5E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2B417B-1A0F-4C1C-A842-774731316F5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9320744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9CE557A-A75F-4EF4-B3A7-6614014A7E08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9DBBD0-5794-4121-A36C-E2871C9E5BE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9736998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BEF0A66-7760-4426-900A-782C48057005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ADFC85-A717-4DD1-A132-D2CBA6EEDD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056147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7EEF2E5-FC64-4623-BED8-298E28467B54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904B1A-876D-48CA-BD3F-1666B47F53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852815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8FBF0B-F39A-43F4-9588-50ABA74E951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A3B6CA-1CF5-44A3-AA57-F083AF2A64F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9584846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1043DAD-A0B3-4E80-84C7-FFC9ADA5E2F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B41B5-4046-437E-90CC-5979E035BFA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46124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567642-2A4E-40F5-9C3A-EC16B45F309F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F524F2-3A0F-4A05-A25B-AF8F08DDE9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805103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8F9FA6E-E6F1-43E7-A258-C982ABE9080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3EFDC1-3C1C-4B9C-967F-9BD9177D89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6023718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B24CA66-4CE7-4D67-9576-D92268768A7E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928F229-D273-46DD-BF08-EF44AD2C4C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6293679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DFCC8A-7A52-48A2-B0F7-7A45F43B8ABE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0773C4-6427-4020-8757-6B08F41B39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0268152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B0DC319-6ED1-4E3F-AAC0-07A00B30BF05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33B06F-C63A-497E-AAB1-32D8775AC51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4112360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1BD034D-58CE-4334-9E5B-E8AE2D3AED2B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4F445D-EAB9-494F-86AB-7C089BE2B07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3596354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F736C7-57EF-46DE-9831-848986A0B378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6061654-4013-4A3C-8A8A-00F3D8664A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1328274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BEC623-914D-47D8-AC98-0D1C39CE07F7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54F3BDA-559F-4E37-8550-BF17BA6B840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6690904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51A245-6335-4172-BFE8-186CEC3BF226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E25E38E-7B4E-4D5B-9B3B-3D342E6890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9149172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74CCE5-4C14-4E71-9757-B5D886C3D287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2BD316C-6B98-4A9E-AB10-674B78BA6E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4329080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про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spc="0" baseline="0">
                <a:solidFill>
                  <a:srgbClr val="216BA9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591722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40" y="1244186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14511A4-3BFA-4885-8B70-B6ABFD059B6F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BBF0E62-8FD4-41D8-B214-8DF608E359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754578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738136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838883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1" y="2189187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7675447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2347372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4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6" y="1571614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6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3640878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1" y="1571613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1" y="2500308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5182469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3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77284566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просто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spc="0" baseline="0">
                <a:solidFill>
                  <a:srgbClr val="216BA9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36151833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0896172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4475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327868"/>
            <a:ext cx="2949178" cy="985962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327868"/>
            <a:ext cx="4629150" cy="489005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09244"/>
            <a:ext cx="2949178" cy="380867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45770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231619-684C-4389-82F5-EE3374F085A6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4928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2ACBD-EACA-43F8-BBF3-AE89ED3C60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187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9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4"/>
            <a:ext cx="3829734" cy="3845213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66EAB1-4468-4B15-9F99-C871DEFDCADA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B717A1-B4C3-48FA-9506-3691109772F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7021635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1" y="2189187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33609086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0599371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4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6" y="1571614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6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1885166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1" y="1571613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1" y="2500308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069691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3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5207241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просто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spc="0" baseline="0">
                <a:solidFill>
                  <a:srgbClr val="216BA9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76696834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629812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6200523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1" y="2189187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9968344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01285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2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DA73AF-CDED-4D21-9B55-7E65F7AF04AB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40528F-E8D8-4311-ABE1-07C2CFD299C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0935326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4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6" y="1571614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6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3984299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1" y="1571613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1" y="2500308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4319792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3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693012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45933E-83BA-41A7-B783-79059AAECA78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61F17D9-740D-4232-89EB-BDAB74409A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458772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6FC264D-5635-4425-A232-A3955F4D22E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72AD909-05B1-4873-9B3C-03C941CFDC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979168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BEBF16-A21C-4DB3-93C8-A55C463EC38E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F4F8F50-1258-4EB4-84A3-33B26E55BC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15938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BAB43F5-C193-441D-8D3E-CAA877259785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DBE862-2FDA-4577-8DEE-CBCB0DBF64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351019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C58D00A-EDD8-46A3-A481-35291E955F15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EF8463-6248-45AE-95F9-A07CF7C94E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022437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127599933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CD45BF-A722-4FE5-9C8F-22694258E9EB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EED1C75-AD2C-404E-9CCE-ECF7B8ACC5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03783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2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058041"/>
            <a:ext cx="2464165" cy="2170372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9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7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9" y="4058041"/>
            <a:ext cx="2464165" cy="2170372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6" y="4058041"/>
            <a:ext cx="2464165" cy="2170372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A412707-6707-49F2-BC23-D07B6C3A27BD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ED9361-8819-40B7-B0CA-6BDD43C001A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2253791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35EFCB5-2CE3-4E69-940D-C8C18FC73845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26DFA84-DE1D-4D30-9F1B-F88C607077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533663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1D14F0-A451-4D84-BFAC-F20B791FC824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5F61726-EA98-4274-BDAC-93DEDBCF1B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310337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4E2B059-8093-4C31-B99F-719F9B7B6A8E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7F8B3C3-4FA3-45E7-8AF8-A55887C8573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5141477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CAE4B72-16D3-4182-8B52-93C64C048BEC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9679407-2F90-4A5D-B4EF-D1147E12F38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4411454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1988E7-CE3E-41D3-8E5D-2D621A4FA63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E24099-C369-4F93-AD77-E6C0C5810B3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0649270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B3C1F4-ED3B-4799-A80F-8D16DA06DDD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49A3479-C378-4540-A463-F1BB55A0CB6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9184831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0C366B-D025-4C9B-AC27-69376DC69758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2AF6F7-0272-4FE4-BFAD-2D57705102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0011807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FF922F-7E4B-49C9-8452-E53B99191768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F150782-2191-4EE7-82A7-A9D3DF1299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4260432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8626F9C-ED45-42B4-9672-C5E14117829D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8B70D5-2500-4B2E-8DA5-6CC2116BC1D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7009300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26A6EA-F257-433C-B321-485F7D9FA14F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C49132-9C2F-41B5-A0F0-9C5ADD921CC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76460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9" y="1851285"/>
            <a:ext cx="5175433" cy="195569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9" y="4047865"/>
            <a:ext cx="5175433" cy="195569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1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2799AD-6D0B-4FFF-86E2-98028C4B1D55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9B5354D-BEFA-4C38-AD6D-347F11832F2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6452078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F71381-CE39-4F91-9B1B-0E38DCFD0B7A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36D1A2-0BB0-4FD2-86F5-DB3E37A86F3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4278943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6CA7E9-B0AC-47E5-93C7-AC1A99D5B0B4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965CAA-7E94-4773-8048-60D2D9DB16A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8077149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52CB47-364E-4981-8877-2FBDF5EEEBED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39FFE4-B41C-4688-A52A-E6DF6ABACCA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9133404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684887385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572494138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71DE8E-0373-4AE1-A8FD-C4DAB5C06F88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A3C696-02CE-45C9-ACAE-FDFF8C537C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219069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2B1DF5-59F2-4153-B77C-B8A2BE31540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363388C-AD64-460E-BAD3-128E0E9197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817279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4DDFF9-B6BE-44F2-9384-FEEAC73B08C6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28F4E8-B266-4BCC-85A3-582B47EB06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851864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01C651-DD7A-4CB1-AC84-F31DEC304CE5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CC613-A9C4-4885-8B4C-DDF5ECFC7A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018970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1F6899-36B4-46E1-86E6-6F0E9340C7C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CBFA5A-37F4-4929-A955-760BDD11AC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6539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DB1E32-A93C-4888-A57A-DBCD17BAD8C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5003026-8569-4A78-BA2C-109F6F611B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9617852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87FE526-593A-4393-9D84-D34A1B330BB4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0FF6E76-09CA-4AF2-8C88-4D8BBAF2A7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498379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684603674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834063C-79EB-44D7-895E-05C45ADC33B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C29A27-EFBB-40EB-B535-06F8B7FA73B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1874582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40F37D4-9F9A-4990-AD69-A6AE4C0DD448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A86C68A-1558-4639-B326-1CE471B93C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791072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1A2A13-8F35-4193-B767-CDC1C28AB641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F29617-B122-4ECC-BC38-55F9CD24B6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422901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CA205B-A745-446D-B553-DA17407F0788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204621-5174-453B-8DCD-46727EA638D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0505812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0237D2-DE44-4E98-8688-B3D709026406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02FD45-B473-40F1-B05B-B06670CB96F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867047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96F5ADC-0DBF-4487-AC3A-6854B9EEB4DC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E5E0956-55CE-4E02-B712-D2CAEBE7012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2879751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97CEFB5-0541-495C-97A3-47420E1FD51A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97A651-6E68-46BA-AD21-A88AAD296ED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8796349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BA4CD6D-C07F-4F15-A2A3-AE740FC39D1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E64C472-D564-41E9-9CF1-B948529911C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97511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71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350" b="0" dirty="0" smtClean="0">
                <a:solidFill>
                  <a:srgbClr val="44546A"/>
                </a:solidFill>
              </a:rPr>
              <a:t>Образец</a:t>
            </a:r>
            <a:r>
              <a:rPr lang="ru-RU" sz="1350" dirty="0" smtClean="0">
                <a:solidFill>
                  <a:srgbClr val="44546A"/>
                </a:solidFill>
              </a:rPr>
              <a:t> </a:t>
            </a:r>
            <a:r>
              <a:rPr lang="ru-RU" sz="1350" b="0" dirty="0" smtClean="0">
                <a:solidFill>
                  <a:srgbClr val="44546A"/>
                </a:solidFill>
              </a:rPr>
              <a:t>подзаголовка</a:t>
            </a:r>
            <a:endParaRPr lang="ru-RU" sz="135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2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2" y="4544081"/>
            <a:ext cx="1572250" cy="1167175"/>
          </a:xfrm>
        </p:spPr>
        <p:txBody>
          <a:bodyPr/>
          <a:lstStyle>
            <a:lvl1pPr marL="0" indent="0" algn="ctr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2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81"/>
            <a:ext cx="1572250" cy="1167175"/>
          </a:xfrm>
        </p:spPr>
        <p:txBody>
          <a:bodyPr/>
          <a:lstStyle>
            <a:lvl1pPr marL="0" indent="0" algn="ctr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81"/>
            <a:ext cx="1572250" cy="1167175"/>
          </a:xfrm>
        </p:spPr>
        <p:txBody>
          <a:bodyPr/>
          <a:lstStyle>
            <a:lvl1pPr marL="0" indent="0" algn="ctr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81"/>
            <a:ext cx="1572250" cy="1167175"/>
          </a:xfrm>
        </p:spPr>
        <p:txBody>
          <a:bodyPr/>
          <a:lstStyle>
            <a:lvl1pPr marL="0" indent="0" algn="ctr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F926A01-2592-414E-936A-921848D492A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6C6331-FB70-44A6-9FA9-6ECACB81F11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7448812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F8BE624-9FF2-4BDE-BE41-C6ECB7D75CC4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C1CB511-E3B0-4B7D-9361-52DB430B8C3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5980834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7D1A72A-738C-4FE1-8C9D-942356EB350A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92D8E0-3DFB-4248-8E9D-2A0791B492F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3482497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6D9CCD-4B82-43B1-B71B-8034A7C09586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8C86A2-988A-4E5B-B222-5CB76085FCC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5926068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E81040-8E1C-4AAE-A0CF-A2429F05BE5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C071110-6330-44A9-B7AC-699064F286A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5885064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2111B9-86E0-47DC-A1AD-1D8C20F3EC7A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3E2F8A-6989-45EE-B284-9DBFBE4A418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7255866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D066F6-DAEB-4441-AA09-E600739FE98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F0B108-2BB5-4D68-ACC0-983B6B585A0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2480186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4E82E52-93C6-4C66-BFEC-FFF187D4B70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44AD196-860F-4295-A9AF-2858B4E7409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8490257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01E7EC-8EF3-4E73-A9C3-C7775422A32F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4E76AF-5720-4C10-953C-6DEF2B2C27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572027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32846E5-5E05-433C-9719-50EAB46943B1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92590C6-786C-453C-9E84-FEE3E3BFDC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771877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92ABE71-670C-479E-9532-7939BBF4C60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A36679E-420A-45B6-BDE2-4CCFB7C5A9A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06388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E18B73A-F37B-4CB7-AD15-26F1EEC96998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CD15C4F-6978-4632-9130-124135ECA1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4716814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01F4564-0DD8-404B-B14C-9C0C6C3C4C86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11A9E70-CACF-4E3C-ABD0-66C5A5BDC76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5263918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A3E0804-0D43-4FE6-BB9F-CDB7B6B05FB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0E7B0A6-AA2A-42B1-801C-760BFFB70CE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303503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D74FF0-9392-4A8F-B614-830349969E5C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46F6D92-9555-4481-BB62-5CB03043E84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8465685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193B1B-1A0D-4D8E-AD20-6176A885EDB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88DF71F-CD90-4EF3-9CF1-A3342270017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5302906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DC238C-F6E8-478F-B8DB-25BB91EEEE88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6F1276-7E8E-4794-883D-368349148ED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3957223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72E4E99-C69E-4254-92A2-B13CED48CA7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0ED6F0-0A61-48D4-9C66-B29868EE166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6319297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DCD30C4-7A32-4D18-B01A-041ED18AB82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D2DB0C-C538-49E8-9E17-D549C76C357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8999136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8830507-FBB5-4498-8F29-F3A32846F367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FDF1C1-37AA-41BB-9AED-83CA07E9186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6229410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1EA39B4-4193-424B-835E-70B60FE31FDB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4D4616F-FF2B-4609-A18A-B946E7403B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88973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593EA27-FBC5-46AE-B333-4E9B08DC08F8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46BFBD-2FC3-4A0E-96F8-0710E65BA25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46432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3" y="2543219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AB2080-C583-4357-8300-30AE3F0F1EAF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A8A3253-E53A-405A-B0A1-54103402D8F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5925463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D941E11-05BF-4FBB-8C95-2CB1CAB061B7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5FD565-9EF5-43D1-B85D-256C04BDCE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9629858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6BCA98-2594-4BA0-8476-B5578F9FE4A3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CD706DC-95CE-4445-9D39-B12FC72C16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507673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4D20C2F-9C21-46D8-90A1-0A5EF53FEB7B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89EA30F-D09A-4404-9F78-1E550AED74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189508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C49CBE-A5D2-41ED-9CBB-3D53032EBE7E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C43DB8D-CF97-476F-91C5-83D15BCF9A2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710441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A9B86D0-3D02-47D9-8AAD-D257B95E3B55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31ACF1E-CAB8-4466-BD89-F835969B67C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4776225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3E7AC89-762C-41BE-BB34-0C5E4CCF8E98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2FAC61-3DD2-4FF8-9B48-F58BBBD184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6167499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85B6121-6805-41DB-AD0D-E2B921E9DF5B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B5D05E-67B2-4BA2-A46F-40901EA19A9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4665943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22021C-E7E0-414A-85EB-0DE2B67573CF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F12C33-548F-4939-87B4-47D55CF8649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9222479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A14C7C7-22D7-4407-993E-AA9C50D826A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719EE32-A9BD-4C4C-892C-F8049AA9156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4293583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FC96A17-C945-4F89-85C4-2C6082E8205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9D6D18-D0F7-4A71-A64D-A437589BF46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25963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2" y="5411453"/>
            <a:ext cx="4228163" cy="824459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2" y="4639456"/>
            <a:ext cx="4228163" cy="637082"/>
          </a:xfrm>
        </p:spPr>
        <p:txBody>
          <a:bodyPr/>
          <a:lstStyle>
            <a:lvl1pPr algn="l">
              <a:defRPr sz="2025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4527CC-0554-4828-9C70-22DDB08CFCC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BDECCA-0498-4D74-8F57-63CAD94EEAE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7433758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7774941-6EE6-466E-B8A4-411E6F589D6A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77C30F-C3CD-42B7-9465-83F80F9D3AF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9048200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310387-D6C1-4DAD-B95D-50E1135F78E1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6A2A0C4-8291-4870-AA44-B9F65DFCB3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4872241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D1E6C8-1A96-4DB2-96DF-F1BAD28A7D3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B888A73-AD95-483E-B9EB-E50C2B4AC94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6712397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775C7B-6727-4681-8C8F-095E05E91FE1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60BA44-E16C-4229-A241-1668A1E98DF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1859529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итульный про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spc="0" baseline="0">
                <a:solidFill>
                  <a:srgbClr val="216BA9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31126029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014784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7834701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1" y="2189187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4463644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1603208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4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6" y="1571614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6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81176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025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5"/>
            <a:ext cx="3486150" cy="204615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9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9" y="4204744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3410BC-143B-42FB-92D6-64F4B8A91C1F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F7DF24-4697-45FB-A3A4-114E66BF97D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5405155"/>
      </p:ext>
    </p:extLst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1" y="1571613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1" y="2500308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7082841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3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217702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итульный просто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spc="0" baseline="0">
                <a:solidFill>
                  <a:srgbClr val="216BA9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23989095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780210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6896723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1" y="2189187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90814239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125267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4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6" y="1571614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6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7508301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1" y="1571613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1" y="2500308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6852213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3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5364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0" y="1804312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45770" y="6514172"/>
            <a:ext cx="2057400" cy="18256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E1FE618C-85F3-4278-8C09-F9E3E3CCFFBE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4928" y="6514172"/>
            <a:ext cx="2057400" cy="18256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0632ACBD-EACA-43F8-BBF3-AE89ED3C60D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0" y="3403158"/>
            <a:ext cx="5454098" cy="49711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015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41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4907E5C-601E-47C4-94A0-D9895E70317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FCD7AF-3C80-432B-8A44-1904DC975C1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3754197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итульный просто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spc="0" baseline="0">
                <a:solidFill>
                  <a:srgbClr val="216BA9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1747022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651422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10019146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1" y="2189187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5485793"/>
      </p:ext>
    </p:extLst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5367655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4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6" y="1571614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6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182261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1" y="1571613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1" y="2500308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7738167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3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2608924"/>
      </p:ext>
    </p:extLst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2BD1FE5-98C8-406B-B2D7-B968647BE10F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C9EC25-5FDD-43C7-81F5-1A8CCD5D8F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817933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23DC363-AA76-4BFB-BD54-5A361D732DFC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7792C9F-277C-42E8-B17B-91BCD97AD9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8777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3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5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125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125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932073-CF50-4766-8B1E-3FE8603CE21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35FE2D3-0D14-445E-953A-A4D62F70429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2423887"/>
      </p:ext>
    </p:extLst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68ED76D-0455-4781-903F-29F8602A5F34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1EF8751-19F3-41C0-A3AC-77FB5FAB23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696883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B182CF-1E32-4E63-84F3-4E49DBEE3138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BFD184C-A8F6-4DE4-A107-49CA469724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552560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6ADE713-CA9C-447D-920B-B11AE0019E57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3A22C29-AAF7-491E-A86F-0DE013743E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775617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496999335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C4DE285-7766-40B2-A51D-3D9EE8DDCEF6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576644A-E4E7-41B5-9078-82B4AE6ECD5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2598353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C49586D-497B-4261-9EF8-6FC6EA3F533B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2C53A62-C62A-4DFF-99DA-6FB5F2F245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555451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7B1CD3-6309-4461-9431-8DA8AC995C92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9C89EC-EA4B-4F8A-932E-D8D3C93C4F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684239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F63E889-E21F-4DF4-BEE0-CA3F8A25EFAC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6A9B808-EE27-46EF-8730-CA0AE7DC07D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3919968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243675-CC8F-49D1-9C8B-17AFC768EDD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8CB29DE-2A24-44F9-AE00-338DC9C496D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9431361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7EDE603-8147-424C-A071-B569685052F6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C4FA2A8-C90C-4693-9744-663C4ED9FB9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9059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589443-D4D9-47AB-A067-29C122D43A96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ADB4DC-D10A-41C8-A6EB-ADFCC8007F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167864"/>
      </p:ext>
    </p:extLst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71CAF9-804F-4281-84ED-A0A8CD1AE43C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3ED0ECA-4478-4D53-93BB-D571C808E92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8045990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4FCC6C-E9E8-4239-AE7A-2093AEC87F6B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387F080-804D-4638-8960-23385F105B6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5165024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9F22D7-C437-4C07-9443-F35C6FF64F05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B66EA52-AAE8-4110-932A-2C94C101F6C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4589315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283FE1D-1EC8-4799-8AAE-D64F38CB7CB5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D28777-447A-4A3C-B376-280DBAA1FA5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6897536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1E6CCE4-41AD-4C46-A8A6-13869B453EC7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3AF5D4-84E1-44E5-99ED-3DE9665026A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7321187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3C48259-2044-44B3-B9F8-FA6C924EF456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A453653-8549-4F5A-B622-E9ECF3E803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7286114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69120F2-1181-4F80-B426-F342D263E40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142418D-7114-49B8-9965-4EE30C03019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9934445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9F75B61-A261-41EA-A9C0-5B59D39EB91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EA2D4BA-ED66-4BFD-B1A2-B72394F539C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4627649"/>
      </p:ext>
    </p:extLst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53087378"/>
      </p:ext>
    </p:extLst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B24A06-F89C-4FBC-AA8E-912331CC739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ACEBD11-ADEE-4415-9350-684B4747B5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4003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40" y="1244186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50A350-1469-43EA-B676-161207625F7D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C8F657-5725-4AFE-B762-782425533A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420303"/>
      </p:ext>
    </p:extLst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203D52-7BD8-4B51-B2C8-6834201E776C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99DBA5-41D4-4F67-93EC-9445D5861E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261627"/>
      </p:ext>
    </p:extLst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E7B4819-7F39-45D3-8DAC-89B7E5667EBB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593A0B0-915B-4C0C-9E30-C24495BA51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90663"/>
      </p:ext>
    </p:extLst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59967-7A3D-4E90-867B-572A35FE7BB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8146E1-69A9-4288-BF76-258EC2D2B5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635056"/>
      </p:ext>
    </p:extLst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1C5B98-51FF-4977-B489-058132F9F86A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A923DA-E71A-4DD1-B973-BC20C3A560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633807"/>
      </p:ext>
    </p:extLst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33756862"/>
      </p:ext>
    </p:extLst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FD20FD-B95B-44FE-B3CC-DA593032CBEF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D5DF97F-D06D-4340-90BA-7B41A26429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401201"/>
      </p:ext>
    </p:extLst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F51B33-F362-4850-BA6F-4CB5D2E7CC91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13477A4-693D-4200-A789-0776BA9E6B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960052"/>
      </p:ext>
    </p:extLst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8CB789F-E12C-4A2D-AD27-6DAC18D183AC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A2883E-0F4F-431C-8350-CB2E8B3475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303170"/>
      </p:ext>
    </p:extLst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AB1A712-0967-4200-B079-430771B4CF98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FBCE90-29B3-41AE-8E8D-037CCF2782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588779"/>
      </p:ext>
    </p:extLst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33A5EC-9CF6-44D1-AC1B-B9248EC5953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719553-40A9-4DB3-9A66-DDB07B1378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8329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9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4"/>
            <a:ext cx="3829734" cy="3845213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CAD67B9-3C00-4BD8-8239-B52CEF6BD986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C825642-7EE7-4321-B418-FEB4647C304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5360367"/>
      </p:ext>
    </p:extLst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3532188"/>
            <a:ext cx="6997700" cy="216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F7283E5-35B1-46A5-89BA-D555212D4FCC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4F2EC54-DCD9-4F37-8083-42078CF35C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530518"/>
      </p:ext>
    </p:extLst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232452"/>
            <a:ext cx="9144000" cy="562554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4472C4"/>
                </a:solidFill>
              </a:defRPr>
            </a:lvl1pPr>
          </a:lstStyle>
          <a:p>
            <a:pPr>
              <a:defRPr/>
            </a:pPr>
            <a:fld id="{6D756E38-4230-4063-8FFC-13D845265CBD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4472C4"/>
                </a:solidFill>
              </a:defRPr>
            </a:lvl1pPr>
          </a:lstStyle>
          <a:p>
            <a:pPr>
              <a:defRPr/>
            </a:pPr>
            <a:fld id="{8C3823DB-4BF1-4FB4-824B-AB047BFF32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706877"/>
      </p:ext>
    </p:extLst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EC7E46BC-F6DB-4A9E-B747-645F1DFC6BCC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5B8B50BB-CDBC-49EE-B024-DBC4EF8AA5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3266"/>
      </p:ext>
    </p:extLst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CACEAC3A-ACE1-4EA1-A234-AD4218964675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2A7BB79E-86D3-46B7-9BF6-0736220FC8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672161"/>
      </p:ext>
    </p:extLst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021CDC54-26B1-4912-A623-CA6A025BE04F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AAE6F8E7-1CD4-4429-BA09-487F20D6F5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782159"/>
      </p:ext>
    </p:extLst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4472C4"/>
                </a:solidFill>
              </a:defRPr>
            </a:lvl1pPr>
          </a:lstStyle>
          <a:p>
            <a:pPr>
              <a:defRPr/>
            </a:pPr>
            <a:fld id="{1CE5C267-FE36-4C33-8B9C-3ADF00A005B8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4472C4"/>
                </a:solidFill>
              </a:defRPr>
            </a:lvl1pPr>
          </a:lstStyle>
          <a:p>
            <a:pPr>
              <a:defRPr/>
            </a:pPr>
            <a:fld id="{73B356E3-CFEE-4A1E-A9E9-F2BF3FC13F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249969"/>
      </p:ext>
    </p:extLst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4472C4"/>
                </a:solidFill>
              </a:defRPr>
            </a:lvl1pPr>
          </a:lstStyle>
          <a:p>
            <a:pPr>
              <a:defRPr/>
            </a:pPr>
            <a:fld id="{1776B0CD-7594-4731-8D74-5BC475749EA6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4472C4"/>
                </a:solidFill>
              </a:defRPr>
            </a:lvl1pPr>
          </a:lstStyle>
          <a:p>
            <a:pPr>
              <a:defRPr/>
            </a:pPr>
            <a:fld id="{7FE9E8CC-4BB3-4B96-9858-F1F599C57A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598143"/>
      </p:ext>
    </p:extLst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95667A4-3A3D-4236-A89A-A1577321E01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7451D1-567F-4EC8-9709-B19FEF985EC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3538338"/>
      </p:ext>
    </p:extLst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FD0900A-EF14-4316-9E13-E837A681A6FC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0CCF75F-A805-4FF7-8B4C-73008C3DD0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918375"/>
      </p:ext>
    </p:extLst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D782609-39A2-42E2-9180-6AB26FF6F033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EA319A-C90E-4750-913E-BB144A84D3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7671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2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30C52EA-77E8-41A5-AAF6-364064323CFA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027750-FA0F-4862-BA4D-7FD21322BF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16871"/>
      </p:ext>
    </p:extLst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C979FD9-AD2A-4060-B521-D97554551AEC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7D17E10-3E7D-4317-9AC8-716EDC46DCA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7375149"/>
      </p:ext>
    </p:extLst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0627089-DC0A-4CD7-88AB-EC3291BBBF3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7147618-DCE4-42B0-9B3E-C2EC0A7541C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5390574"/>
      </p:ext>
    </p:extLst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1CA7ADF-9226-491D-A2BB-604A6E32521A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B72E8DA-9F67-4110-A555-28C6984D8E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8261840"/>
      </p:ext>
    </p:extLst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08A03F-6015-4F5A-A9B0-0339F2247C3D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94714B8-27AD-4EA7-A2A3-D0BD4D4336C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33280"/>
      </p:ext>
    </p:extLst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836B91E-A150-40FC-A34B-AD4B68AF2EE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F1051D4-2534-47C9-9950-D653940FA01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4682685"/>
      </p:ext>
    </p:extLst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56DA8F3-C3F8-435D-BDD6-7C236D428E4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65D57EC-382D-41BE-897F-7D7CA65DD73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9619412"/>
      </p:ext>
    </p:extLst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0B479D-14CE-4359-8F08-5A530BF8A711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5F0DC8-C480-4298-9547-1B2410D692A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8467719"/>
      </p:ext>
    </p:extLst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4ADC220-0334-46CA-AA85-60B950393F5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76F2D6-4CD4-4B65-9293-86F5876DF9B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3494773"/>
      </p:ext>
    </p:extLst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8A31CC1-65FC-4765-AD28-4366BBAE300E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AB07390-1942-4F9F-BD87-1E8CD571D1C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6786326"/>
      </p:ext>
    </p:extLst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574F984-5E49-44E5-971F-498F8C0DEEA7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EBD67-30E2-43ED-ABAD-7DD0F6808CE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63941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2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058041"/>
            <a:ext cx="2464165" cy="2170372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9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7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9" y="4058041"/>
            <a:ext cx="2464165" cy="2170372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6" y="4058041"/>
            <a:ext cx="2464165" cy="2170372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2CF957-1086-45D3-84D6-1BC4C0717F3A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B8D7F7-5F4D-4933-A6E4-661F8A35DCF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0853082"/>
      </p:ext>
    </p:extLst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16E468-6142-4BC7-BA3F-6FB3ED1DE8E4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1CDC2E-212D-4620-A10C-12934BC7E1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1748844"/>
      </p:ext>
    </p:extLst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hangingPunct="0"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550708542"/>
      </p:ext>
    </p:extLst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>
          <a:xfrm>
            <a:off x="463550" y="6505575"/>
            <a:ext cx="2208213" cy="215900"/>
          </a:xfrm>
        </p:spPr>
        <p:txBody>
          <a:bodyPr/>
          <a:lstStyle>
            <a:lvl1pPr algn="l">
              <a:defRPr sz="900"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F923685A-D9A6-4A42-8338-910A5E8FE7D8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510338" y="6505575"/>
            <a:ext cx="2184400" cy="215900"/>
          </a:xfrm>
        </p:spPr>
        <p:txBody>
          <a:bodyPr/>
          <a:lstStyle>
            <a:lvl1pPr algn="r">
              <a:defRPr sz="900"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99311762-F760-4834-9B1A-96B7EB8C560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5159082"/>
      </p:ext>
    </p:extLst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B5159740-9188-425B-84B5-F8ABA7C8C674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0D501665-1AAA-498C-B8CA-E32B52E329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594695"/>
      </p:ext>
    </p:extLst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A0D288C8-093F-4A32-B523-504CD02CDBDF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1365CD1E-C698-4C49-867B-1C72F29812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55177"/>
      </p:ext>
    </p:extLst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DE65462D-A04E-43AB-9D3E-8645464B7F44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58B90078-0A12-4A16-9E78-DD759E2FAAD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2344341"/>
      </p:ext>
    </p:extLst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005BF860-D8C5-47BC-99BE-90B78F17C674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1610AEF3-1ED9-48BE-BAB9-AE666CF010A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471231"/>
      </p:ext>
    </p:extLst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EFE99283-D1A8-4B69-AD9B-C6739AC73AD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73532522-F2AC-4984-A8B5-92E8648875A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713512"/>
      </p:ext>
    </p:extLst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E39DB99D-4E4D-4CEB-85FD-FE75A769EC78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2DAF3F7D-A3F1-4640-910A-BCF3A20875F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2042953"/>
      </p:ext>
    </p:extLst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EE66D218-11CA-4E12-B992-6248EDFC63C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386F5883-3B2C-46CB-9028-2BCB74B263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52725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9" y="1851285"/>
            <a:ext cx="5175433" cy="195569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9" y="4047865"/>
            <a:ext cx="5175433" cy="195569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1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C8046D0-1B19-47E3-88AD-4E4F33F7C70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30704F2-4124-4EE6-B257-8E464965634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2577296"/>
      </p:ext>
    </p:extLst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lIns="68580" tIns="34290" rIns="68580" bIns="3429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BFAFE198-92D0-46C9-A32D-5BC8FAC90F77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0743AC8C-FBA5-4628-B2E0-52DBACA93FF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7485207"/>
      </p:ext>
    </p:extLst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6453EAE7-0599-481C-8170-0D7CF4009CE8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494DBE2B-7BDA-4CBE-AD2F-E3134BB54B5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6768088"/>
      </p:ext>
    </p:extLst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811EF88B-6360-4BFE-ABC4-F80F73D1366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04432AB2-C44E-4DE9-82F2-6209D90D6FF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6988426"/>
      </p:ext>
    </p:extLst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>
            <a:normAutofit/>
          </a:bodyPr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64C99151-6D38-4EBA-8DD1-57C5B9DCC71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A63A4383-9E38-4927-BA7E-3FD93964FF4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5621885"/>
      </p:ext>
    </p:extLst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>
            <a:normAutofit/>
          </a:bodyPr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D1D9A518-0558-4F57-8448-EC6A9273B8B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C928BAA3-FB60-4121-A860-6B7A8F522B0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2073061"/>
      </p:ext>
    </p:extLst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098F0664-C8D5-49AA-A337-1F9E6BFE61D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1E07AF47-64E5-435E-8D1B-A2F03213FD6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6827054"/>
      </p:ext>
    </p:extLst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hangingPunct="0"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87272253"/>
      </p:ext>
    </p:extLst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2FFF24-9B3D-4C64-9994-DB15D27DB1DD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03AAF2A-A116-4633-9332-F1A2F2A233C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3066861"/>
      </p:ext>
    </p:extLst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324481E-E5F0-42AF-BC7C-442BCF533F28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EE2306B-C328-43FD-A360-59E85B40D4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072199"/>
      </p:ext>
    </p:extLst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469E71C-9D2B-49C8-A48D-068EC4BBE5BE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0B5E601-7D7D-4180-9FE5-D75B471D15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8544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EF3308F-E5A5-4A96-88D2-C3FAF14B010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D8C9F5-8554-4163-8B9D-913262B0BAE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4518451"/>
      </p:ext>
    </p:extLst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A8B95E-7B98-4616-9914-C079AB667D6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EDCA151-778C-4B1D-B85F-BF23B0397D4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340646"/>
      </p:ext>
    </p:extLst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27D78F5-C350-4D16-9C3B-43A496A299FE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25A66A-03CB-4C12-A8B2-EB0956B965F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073006"/>
      </p:ext>
    </p:extLst>
  </p:cSld>
  <p:clrMapOvr>
    <a:masterClrMapping/>
  </p:clrMapOvr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CB93B8-DBC5-4735-BEA4-B471E605187E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DC88C8-17DF-4E25-9E36-1EEAFC12B9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7255423"/>
      </p:ext>
    </p:extLst>
  </p:cSld>
  <p:clrMapOvr>
    <a:masterClrMapping/>
  </p:clrMapOvr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3E61DA-691C-43A4-B145-9CA067A88776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0C5EA07-B961-4BA4-B0D4-2F1396BE142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6593954"/>
      </p:ext>
    </p:extLst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20B2608-D449-4AFB-A20A-3FA687D8053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B9F001C-0D27-4341-A7C4-1527486AA22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5888236"/>
      </p:ext>
    </p:extLst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60E540F-D1BE-4016-8F07-F77D444A4835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B1F6512-60B9-4E9E-B780-ED76EFB7F0C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4466214"/>
      </p:ext>
    </p:extLst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579809-ADB0-4B9D-9EED-15DE3BA4F81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4AC4142-E620-4FA3-89F2-0EA5C67588A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457777"/>
      </p:ext>
    </p:extLst>
  </p:cSld>
  <p:clrMapOvr>
    <a:masterClrMapping/>
  </p:clrMapOvr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CF161CC-E41B-4D98-ABC9-9279B421C6BD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F34F28E-2E86-4A6E-923E-C83E5A910FA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1148288"/>
      </p:ext>
    </p:extLst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FBF291-B4C3-4587-AC71-57B3139F0C9F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8BD09C8-67BD-45C6-8DEB-7B36764DBEA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9301221"/>
      </p:ext>
    </p:extLst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AF74ED-C602-48CE-AE2B-1165AF8D04B8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767ABCC-4DBB-45FD-9A3E-0BFD3BFDD44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07784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71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350" b="0" dirty="0" smtClean="0">
                <a:solidFill>
                  <a:srgbClr val="44546A"/>
                </a:solidFill>
              </a:rPr>
              <a:t>Образец</a:t>
            </a:r>
            <a:r>
              <a:rPr lang="ru-RU" sz="1350" dirty="0" smtClean="0">
                <a:solidFill>
                  <a:srgbClr val="44546A"/>
                </a:solidFill>
              </a:rPr>
              <a:t> </a:t>
            </a:r>
            <a:r>
              <a:rPr lang="ru-RU" sz="1350" b="0" dirty="0" smtClean="0">
                <a:solidFill>
                  <a:srgbClr val="44546A"/>
                </a:solidFill>
              </a:rPr>
              <a:t>подзаголовка</a:t>
            </a:r>
            <a:endParaRPr lang="ru-RU" sz="135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2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2" y="4544081"/>
            <a:ext cx="1572250" cy="1167175"/>
          </a:xfrm>
        </p:spPr>
        <p:txBody>
          <a:bodyPr/>
          <a:lstStyle>
            <a:lvl1pPr marL="0" indent="0" algn="ctr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2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81"/>
            <a:ext cx="1572250" cy="1167175"/>
          </a:xfrm>
        </p:spPr>
        <p:txBody>
          <a:bodyPr/>
          <a:lstStyle>
            <a:lvl1pPr marL="0" indent="0" algn="ctr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81"/>
            <a:ext cx="1572250" cy="1167175"/>
          </a:xfrm>
        </p:spPr>
        <p:txBody>
          <a:bodyPr/>
          <a:lstStyle>
            <a:lvl1pPr marL="0" indent="0" algn="ctr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81"/>
            <a:ext cx="1572250" cy="1167175"/>
          </a:xfrm>
        </p:spPr>
        <p:txBody>
          <a:bodyPr/>
          <a:lstStyle>
            <a:lvl1pPr marL="0" indent="0" algn="ctr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58C254E-DACD-47C9-8CE4-D38E5BADEC5D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59BBB78-6963-4FA1-AFCB-2BBC619A80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4004665"/>
      </p:ext>
    </p:extLst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631D53-C23E-4BF0-8694-CDBC4582CEEA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9918AC1-A399-4317-B2C4-974E5E31D20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3069426"/>
      </p:ext>
    </p:extLst>
  </p:cSld>
  <p:clrMapOvr>
    <a:masterClrMapping/>
  </p:clrMapOvr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46AA420C-CA31-45E8-9E0B-1D67E26D9AB1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EF99FE03-12FA-4986-A141-86FD0179AB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559930"/>
      </p:ext>
    </p:extLst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AB7BA4C9-885E-461E-8381-48C97486D0E7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D9763EA0-DBE9-4114-97C9-B7FB5AA167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580297"/>
      </p:ext>
    </p:extLst>
  </p:cSld>
  <p:clrMapOvr>
    <a:masterClrMapping/>
  </p:clrMapOvr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A9AFB4"/>
                </a:solidFill>
              </a:defRPr>
            </a:lvl1pPr>
          </a:lstStyle>
          <a:p>
            <a:pPr>
              <a:defRPr/>
            </a:pPr>
            <a:fld id="{FD07C198-5E12-4977-979A-D6AB9BDADCB6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A9AFB4"/>
                </a:solidFill>
              </a:defRPr>
            </a:lvl1pPr>
          </a:lstStyle>
          <a:p>
            <a:pPr>
              <a:defRPr/>
            </a:pPr>
            <a:fld id="{8347B0C7-4BC0-404D-BE6B-19EAD9AFA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408593"/>
      </p:ext>
    </p:extLst>
  </p:cSld>
  <p:clrMapOvr>
    <a:masterClrMapping/>
  </p:clrMapOvr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A9AFB4"/>
                </a:solidFill>
              </a:defRPr>
            </a:lvl1pPr>
          </a:lstStyle>
          <a:p>
            <a:pPr>
              <a:defRPr/>
            </a:pPr>
            <a:fld id="{455A0B4B-B021-42F3-AACA-29DC3097F28A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A9AFB4"/>
                </a:solidFill>
              </a:defRPr>
            </a:lvl1pPr>
          </a:lstStyle>
          <a:p>
            <a:pPr>
              <a:defRPr/>
            </a:pPr>
            <a:fld id="{D7DF3C6A-A680-42EC-8D75-5CDDD8A9B9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320978"/>
      </p:ext>
    </p:extLst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775A4FA7-0920-4BF1-834C-E1522DE83B87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D6A1EB06-E2F6-40DC-8998-F6F6194BF0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292631"/>
      </p:ext>
    </p:extLst>
  </p:cSld>
  <p:clrMapOvr>
    <a:masterClrMapping/>
  </p:clrMapOvr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hangingPunct="0"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5160635"/>
      </p:ext>
    </p:extLst>
  </p:cSld>
  <p:clrMapOvr>
    <a:masterClrMapping/>
  </p:clrMapOvr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hangingPunct="0"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62902744"/>
      </p:ext>
    </p:extLst>
  </p:cSld>
  <p:clrMapOvr>
    <a:masterClrMapping/>
  </p:clrMapOvr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hangingPunct="0"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10016586"/>
      </p:ext>
    </p:extLst>
  </p:cSld>
  <p:clrMapOvr>
    <a:masterClrMapping/>
  </p:clrMapOvr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88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88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88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hangingPunct="0"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27063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5"/>
            <a:ext cx="9144000" cy="57925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45770" y="6514172"/>
            <a:ext cx="2057400" cy="18256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A8DDF51-DD96-4A80-8D37-B41FCB89B698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4928" y="6514172"/>
            <a:ext cx="2057400" cy="18256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0632ACBD-EACA-43F8-BBF3-AE89ED3C60D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804312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3403158"/>
            <a:ext cx="5454098" cy="49711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577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2539C69-9A99-424A-8A9E-14B36831ECA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7CC14F-F20A-4E2C-BEDF-015DB88AD4A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5546765"/>
      </p:ext>
    </p:extLst>
  </p:cSld>
  <p:clrMapOvr>
    <a:masterClrMapping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61012763"/>
      </p:ext>
    </p:extLst>
  </p:cSld>
  <p:clrMapOvr>
    <a:masterClrMapping/>
  </p:clrMapOvr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37539EE-2755-400B-9801-DA7CCD0344A5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C40A3CC-06FA-42A7-8DEB-20DEFBD11D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745655"/>
      </p:ext>
    </p:extLst>
  </p:cSld>
  <p:clrMapOvr>
    <a:masterClrMapping/>
  </p:clrMapOvr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C0C294-6742-444D-9616-ECE41A06A6B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7F2A1C0-EA45-4334-BBA2-80FA0E6519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472065"/>
      </p:ext>
    </p:extLst>
  </p:cSld>
  <p:clrMapOvr>
    <a:masterClrMapping/>
  </p:clrMapOvr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BCBD46B-329F-4D34-A25D-AE04D583CD4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C7B0112-9871-4B03-A4CF-6BF1A3045D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525971"/>
      </p:ext>
    </p:extLst>
  </p:cSld>
  <p:clrMapOvr>
    <a:masterClrMapping/>
  </p:clrMapOvr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88D69D9-F555-43DE-A93A-27580804B55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10BE3C8-8224-420B-B26E-ABDF09A09C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413483"/>
      </p:ext>
    </p:extLst>
  </p:cSld>
  <p:clrMapOvr>
    <a:masterClrMapping/>
  </p:clrMapOvr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D38429-D5B0-4695-8BCB-F350E310717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D815D8-4BB7-4E25-AD73-85315F48E5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48008"/>
      </p:ext>
    </p:extLst>
  </p:cSld>
  <p:clrMapOvr>
    <a:masterClrMapping/>
  </p:clrMapOvr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41A11A7-0F63-4B9E-9EC3-D6EE543F241A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718FC6-AD6C-4A4E-AEEA-3C33CDC925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017751"/>
      </p:ext>
    </p:extLst>
  </p:cSld>
  <p:clrMapOvr>
    <a:masterClrMapping/>
  </p:clrMapOvr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02749420"/>
      </p:ext>
    </p:extLst>
  </p:cSld>
  <p:clrMapOvr>
    <a:masterClrMapping/>
  </p:clrMapOvr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6C0637-F15D-4517-BABF-6662EDC4FD45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08FF189-93CA-4974-BF66-029668C4B51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3425310"/>
      </p:ext>
    </p:extLst>
  </p:cSld>
  <p:clrMapOvr>
    <a:masterClrMapping/>
  </p:clrMapOvr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CA6190-EB1E-4B2D-B371-A35262FE7208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1C6CD5-9028-4CE8-BA47-34FE1D03E3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9919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3" y="2543219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7753656-8745-49D7-A4F9-EB7C3225FC9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7DA380-A513-4CF8-A320-0F33BCD48CC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0833420"/>
      </p:ext>
    </p:extLst>
  </p:cSld>
  <p:clrMapOvr>
    <a:masterClrMapping/>
  </p:clrMapOvr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84E6455-583B-495B-AA22-E4F198A768CE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FCF04BD-16F5-48B8-B068-926A792AA0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924758"/>
      </p:ext>
    </p:extLst>
  </p:cSld>
  <p:clrMapOvr>
    <a:masterClrMapping/>
  </p:clrMapOvr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B2BFB9-6F3C-4A99-96D6-CFF09552315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CB982B-B4B9-465C-A997-E3BD3AED171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6487926"/>
      </p:ext>
    </p:extLst>
  </p:cSld>
  <p:clrMapOvr>
    <a:masterClrMapping/>
  </p:clrMapOvr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1E08C8-472B-4330-ACAF-7EE13CB0D13B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C67B74-7B85-4D03-82D7-7A8E761DC33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28017"/>
      </p:ext>
    </p:extLst>
  </p:cSld>
  <p:clrMapOvr>
    <a:masterClrMapping/>
  </p:clrMapOvr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C54AC42-848A-4F61-942A-9E01A4C1151F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CA9EF2-7ECE-414D-9E91-73B00FE6614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1861061"/>
      </p:ext>
    </p:extLst>
  </p:cSld>
  <p:clrMapOvr>
    <a:masterClrMapping/>
  </p:clrMapOvr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F7923B-3AC8-439A-B548-DEA445AECAC5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7544A3-3003-47E4-9642-8328DFE3276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9477768"/>
      </p:ext>
    </p:extLst>
  </p:cSld>
  <p:clrMapOvr>
    <a:masterClrMapping/>
  </p:clrMapOvr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9813BC8-7FDF-4779-838B-A4696E7B9F47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CE5B9F-54B0-431D-9B00-7AE21135A9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7671016"/>
      </p:ext>
    </p:extLst>
  </p:cSld>
  <p:clrMapOvr>
    <a:masterClrMapping/>
  </p:clrMapOvr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C807220-2886-41E2-9EE8-D2BEDB4E5FBB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4D4B4EA-821D-42C9-AB8F-253C660ED54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0011714"/>
      </p:ext>
    </p:extLst>
  </p:cSld>
  <p:clrMapOvr>
    <a:masterClrMapping/>
  </p:clrMapOvr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747DA4-FB88-4292-85E8-F733902204A6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867E25-7177-4FCB-BD8D-E476137ADC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847091"/>
      </p:ext>
    </p:extLst>
  </p:cSld>
  <p:clrMapOvr>
    <a:masterClrMapping/>
  </p:clrMapOvr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649716-296B-4AD4-A612-FC2FE43A8ED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EB1D0AA-2263-49A5-9E59-66D1639D2E5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0375450"/>
      </p:ext>
    </p:extLst>
  </p:cSld>
  <p:clrMapOvr>
    <a:masterClrMapping/>
  </p:clrMapOvr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BA840C-A249-49CB-9D50-5FACA65B0888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64B862-76C7-4245-ACDD-3B30FC6BF70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53916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2" y="5411453"/>
            <a:ext cx="4228163" cy="824459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2" y="4639456"/>
            <a:ext cx="4228163" cy="637082"/>
          </a:xfrm>
        </p:spPr>
        <p:txBody>
          <a:bodyPr/>
          <a:lstStyle>
            <a:lvl1pPr algn="l">
              <a:defRPr sz="2025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A852CC0-B002-4E56-BE0D-83784F7E017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8729784-2D6D-4604-8963-8933C874A55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2887005"/>
      </p:ext>
    </p:extLst>
  </p:cSld>
  <p:clrMapOvr>
    <a:masterClrMapping/>
  </p:clrMapOvr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83C920-945D-43FB-8DA6-848BC66E132B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A16681-168A-4714-847D-910EA3283A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804042"/>
      </p:ext>
    </p:extLst>
  </p:cSld>
  <p:clrMapOvr>
    <a:masterClrMapping/>
  </p:clrMapOvr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B97BA5A-93E6-48D4-934A-69FA02EE5588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13B5D2-EF8A-4C98-BBE0-4F8C82669A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8363304"/>
      </p:ext>
    </p:extLst>
  </p:cSld>
  <p:clrMapOvr>
    <a:masterClrMapping/>
  </p:clrMapOvr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FD1E89-ACF6-4ED2-BB74-2719CD0A68E1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6F9949-C9DA-4CA5-9F4E-6EAC58E3EB8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4987246"/>
      </p:ext>
    </p:extLst>
  </p:cSld>
  <p:clrMapOvr>
    <a:masterClrMapping/>
  </p:clrMapOvr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C31071F-84E4-49C5-B9F3-C361DCD9E1A1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901706-42B6-483B-9772-5B384F67C3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98973"/>
      </p:ext>
    </p:extLst>
  </p:cSld>
  <p:clrMapOvr>
    <a:masterClrMapping/>
  </p:clrMapOvr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799522E-B1D1-4817-9A4D-FE49373A8A7C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4E337A-3A82-4380-8279-52669D43E0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492374"/>
      </p:ext>
    </p:extLst>
  </p:cSld>
  <p:clrMapOvr>
    <a:masterClrMapping/>
  </p:clrMapOvr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5F01C2-C905-426E-A652-4C8B3EF0448E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39901C-1407-4C62-A3B8-3FBF13DF2DA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8066624"/>
      </p:ext>
    </p:extLst>
  </p:cSld>
  <p:clrMapOvr>
    <a:masterClrMapping/>
  </p:clrMapOvr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30758D-8FD5-486E-879C-71489B895E3C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96E570-6420-4F70-A3EC-44757BF8CE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9672385"/>
      </p:ext>
    </p:extLst>
  </p:cSld>
  <p:clrMapOvr>
    <a:masterClrMapping/>
  </p:clrMapOvr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72A859B-73DE-427E-BFA8-C282E5BFE54D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9C59DF-883A-4572-8F70-749E9E2B766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4874528"/>
      </p:ext>
    </p:extLst>
  </p:cSld>
  <p:clrMapOvr>
    <a:masterClrMapping/>
  </p:clrMapOvr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D77328-61CE-412D-9FE2-B3065D2CE271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10A2570-BA41-4B07-AF59-3B70F61B61C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2366909"/>
      </p:ext>
    </p:extLst>
  </p:cSld>
  <p:clrMapOvr>
    <a:masterClrMapping/>
  </p:clrMapOvr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04E6C0-5BAC-4B71-9567-C6E5BE7CF63E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C5E4B0C-C431-4217-85E9-3A8CD907672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13464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025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5"/>
            <a:ext cx="3486150" cy="204615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9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9" y="4204744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E99CA3A-F643-4D50-BAFD-B06F2DC6416F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655A69-E41A-434E-937C-5743B86FDE1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7034689"/>
      </p:ext>
    </p:extLst>
  </p:cSld>
  <p:clrMapOvr>
    <a:masterClrMapping/>
  </p:clrMapOvr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21B1AC9-C599-4F37-A03E-E61D6BD4CA76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9BDAB9-7CE1-4144-BC84-721F9872F64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467050"/>
      </p:ext>
    </p:extLst>
  </p:cSld>
  <p:clrMapOvr>
    <a:masterClrMapping/>
  </p:clrMapOvr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EED33C-7A0D-4F76-A725-8274325A47C6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0E7676C-B815-4824-9951-75B798F6558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0982868"/>
      </p:ext>
    </p:extLst>
  </p:cSld>
  <p:clrMapOvr>
    <a:masterClrMapping/>
  </p:clrMapOvr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9A9491-E1B2-4580-AF76-75CC4569290D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87A174-17AB-4A0E-9BCE-39EED2585E5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3884973"/>
      </p:ext>
    </p:extLst>
  </p:cSld>
  <p:clrMapOvr>
    <a:masterClrMapping/>
  </p:clrMapOvr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6FC213-CDEC-4AE7-AEA1-852120AD315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8B1490-6CDA-4640-A476-98B70759692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3642302"/>
      </p:ext>
    </p:extLst>
  </p:cSld>
  <p:clrMapOvr>
    <a:masterClrMapping/>
  </p:clrMapOvr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9FB28B4-FF72-44AE-B5AF-21F15EEFD4E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DC624C4-B9A0-4DF5-A37A-112610C97E4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779846"/>
      </p:ext>
    </p:extLst>
  </p:cSld>
  <p:clrMapOvr>
    <a:masterClrMapping/>
  </p:clrMapOvr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8D440EF-A4E3-4C77-8ADB-3AEF811D406C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61DF73-A118-4D91-96DD-99B7020880E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7135345"/>
      </p:ext>
    </p:extLst>
  </p:cSld>
  <p:clrMapOvr>
    <a:masterClrMapping/>
  </p:clrMapOvr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D3C6E2-46B3-4139-87DA-1A41E91DC6DD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5CAD84E-DF78-4D74-9B40-4C74EBA4885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0765772"/>
      </p:ext>
    </p:extLst>
  </p:cSld>
  <p:clrMapOvr>
    <a:masterClrMapping/>
  </p:clrMapOvr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1FEF2BD-0736-4897-BEDC-A8026A274FFE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95399E-F49A-4F83-9311-8B74149543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593053"/>
      </p:ext>
    </p:extLst>
  </p:cSld>
  <p:clrMapOvr>
    <a:masterClrMapping/>
  </p:clrMapOvr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1CEAD67-5B19-4BF1-BD1F-87AA72660524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027397A-0637-45DA-B5CD-AEF5132D3F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950482"/>
      </p:ext>
    </p:extLst>
  </p:cSld>
  <p:clrMapOvr>
    <a:masterClrMapping/>
  </p:clrMapOvr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E5BBA01-BEBC-4D5B-8101-220C107508AC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9ADE1B6-EB56-4CD3-A605-AD6BB3B8191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3338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41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C5BF55-CD6C-4C53-BE89-FD0C83BA474B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B551AD-0540-4DB3-A46F-A712D7A857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4684643"/>
      </p:ext>
    </p:extLst>
  </p:cSld>
  <p:clrMapOvr>
    <a:masterClrMapping/>
  </p:clrMapOvr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D392573-1FBB-494D-90CD-9497450E0721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757D013-B106-412C-9239-B2815729710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0616516"/>
      </p:ext>
    </p:extLst>
  </p:cSld>
  <p:clrMapOvr>
    <a:masterClrMapping/>
  </p:clrMapOvr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9077D57-BB59-480D-B7E5-24B0269B261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5BB2874-B152-4469-9712-FA36941A672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7784923"/>
      </p:ext>
    </p:extLst>
  </p:cSld>
  <p:clrMapOvr>
    <a:masterClrMapping/>
  </p:clrMapOvr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D5A2FA-8641-48D6-91B3-314E336D5AEB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2A9D61-F7D0-4DC7-8F9C-A84684DCF26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2827763"/>
      </p:ext>
    </p:extLst>
  </p:cSld>
  <p:clrMapOvr>
    <a:masterClrMapping/>
  </p:clrMapOvr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7D68020-622A-484D-9F2F-F08E7ECB2A4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75DA21B-1071-4D5E-AA6A-41C1CDF543C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5422960"/>
      </p:ext>
    </p:extLst>
  </p:cSld>
  <p:clrMapOvr>
    <a:masterClrMapping/>
  </p:clrMapOvr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0F24DD3-3BBA-4516-803C-2017136C3E6F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191197-A037-4405-B85E-A5189127AF0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8992688"/>
      </p:ext>
    </p:extLst>
  </p:cSld>
  <p:clrMapOvr>
    <a:masterClrMapping/>
  </p:clrMapOvr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DB41F1-A452-4184-9E1C-1B5FD8CD523B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2A9A2A-7983-4905-8001-21CD6A618DE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1349649"/>
      </p:ext>
    </p:extLst>
  </p:cSld>
  <p:clrMapOvr>
    <a:masterClrMapping/>
  </p:clrMapOvr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5F4A34C-2298-4AB4-82BB-28FA57954E06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A969FA7-5BD2-456D-B3A4-1D295EE2F06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089541"/>
      </p:ext>
    </p:extLst>
  </p:cSld>
  <p:clrMapOvr>
    <a:masterClrMapping/>
  </p:clrMapOvr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7EA844D-81CC-4CC8-AAD0-9C921BB089EB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0691ABC-15FE-4100-8574-A9EBC0D0C0D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6647335"/>
      </p:ext>
    </p:extLst>
  </p:cSld>
  <p:clrMapOvr>
    <a:masterClrMapping/>
  </p:clrMapOvr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F70DD64-4FF9-42CF-9246-AE1440C17788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836CD33-134F-4E07-9838-5D8FDF86963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5317128"/>
      </p:ext>
    </p:extLst>
  </p:cSld>
  <p:clrMapOvr>
    <a:masterClrMapping/>
  </p:clrMapOvr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B655176-43EC-47C8-B6C1-38CA930424EB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778A1CB-8B2E-4F9E-AAF8-1644D05212F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59085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про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88" b="0" spc="0" baseline="0">
                <a:solidFill>
                  <a:srgbClr val="216BA9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36864702"/>
      </p:ext>
    </p:extLst>
  </p:cSld>
  <p:clrMapOvr>
    <a:masterClrMapping/>
  </p:clrMapOvr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Титульный про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spc="0" baseline="0">
                <a:solidFill>
                  <a:srgbClr val="216BA9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89612484"/>
      </p:ext>
    </p:extLst>
  </p:cSld>
  <p:clrMapOvr>
    <a:masterClrMapping/>
  </p:clrMapOvr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5837013"/>
      </p:ext>
    </p:extLst>
  </p:cSld>
  <p:clrMapOvr>
    <a:masterClrMapping/>
  </p:clrMapOvr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3320002"/>
      </p:ext>
    </p:extLst>
  </p:cSld>
  <p:clrMapOvr>
    <a:masterClrMapping/>
  </p:clrMapOvr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1" y="2189187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2391126"/>
      </p:ext>
    </p:extLst>
  </p:cSld>
  <p:clrMapOvr>
    <a:masterClrMapping/>
  </p:clrMapOvr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2514399"/>
      </p:ext>
    </p:extLst>
  </p:cSld>
  <p:clrMapOvr>
    <a:masterClrMapping/>
  </p:clrMapOvr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4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6" y="1571614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6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1254105"/>
      </p:ext>
    </p:extLst>
  </p:cSld>
  <p:clrMapOvr>
    <a:masterClrMapping/>
  </p:clrMapOvr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1" y="1571613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1" y="2500308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2391315"/>
      </p:ext>
    </p:extLst>
  </p:cSld>
  <p:clrMapOvr>
    <a:masterClrMapping/>
  </p:clrMapOvr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3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5216292"/>
      </p:ext>
    </p:extLst>
  </p:cSld>
  <p:clrMapOvr>
    <a:masterClrMapping/>
  </p:clrMapOvr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итульный просто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spc="0" baseline="0">
                <a:solidFill>
                  <a:srgbClr val="216BA9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31596432"/>
      </p:ext>
    </p:extLst>
  </p:cSld>
  <p:clrMapOvr>
    <a:masterClrMapping/>
  </p:clrMapOvr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9251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686785"/>
      </p:ext>
    </p:extLst>
  </p:cSld>
  <p:clrMapOvr>
    <a:masterClrMapping/>
  </p:clrMapOvr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1116403"/>
      </p:ext>
    </p:extLst>
  </p:cSld>
  <p:clrMapOvr>
    <a:masterClrMapping/>
  </p:clrMapOvr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1" y="2189187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4444809"/>
      </p:ext>
    </p:extLst>
  </p:cSld>
  <p:clrMapOvr>
    <a:masterClrMapping/>
  </p:clrMapOvr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7240871"/>
      </p:ext>
    </p:extLst>
  </p:cSld>
  <p:clrMapOvr>
    <a:masterClrMapping/>
  </p:clrMapOvr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4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6" y="1571614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6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23608394"/>
      </p:ext>
    </p:extLst>
  </p:cSld>
  <p:clrMapOvr>
    <a:masterClrMapping/>
  </p:clrMapOvr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1" y="1571613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1" y="2500308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079464"/>
      </p:ext>
    </p:extLst>
  </p:cSld>
  <p:clrMapOvr>
    <a:masterClrMapping/>
  </p:clrMapOvr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3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2479937"/>
      </p:ext>
    </p:extLst>
  </p:cSld>
  <p:clrMapOvr>
    <a:masterClrMapping/>
  </p:clrMapOvr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итульный просто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spc="0" baseline="0">
                <a:solidFill>
                  <a:srgbClr val="216BA9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25145020"/>
      </p:ext>
    </p:extLst>
  </p:cSld>
  <p:clrMapOvr>
    <a:masterClrMapping/>
  </p:clrMapOvr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663317"/>
      </p:ext>
    </p:extLst>
  </p:cSld>
  <p:clrMapOvr>
    <a:masterClrMapping/>
  </p:clrMapOvr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7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2370971"/>
      </p:ext>
    </p:extLst>
  </p:cSld>
  <p:clrMapOvr>
    <a:masterClrMapping/>
  </p:clrMapOvr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1" y="2189187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86230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9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9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1421957"/>
      </p:ext>
    </p:extLst>
  </p:cSld>
  <p:clrMapOvr>
    <a:masterClrMapping/>
  </p:clrMapOvr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5517772"/>
      </p:ext>
    </p:extLst>
  </p:cSld>
  <p:clrMapOvr>
    <a:masterClrMapping/>
  </p:clrMapOvr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4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6" y="1571614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6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2197852"/>
      </p:ext>
    </p:extLst>
  </p:cSld>
  <p:clrMapOvr>
    <a:masterClrMapping/>
  </p:clrMapOvr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1" y="1571613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1" y="2500308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4638760"/>
      </p:ext>
    </p:extLst>
  </p:cSld>
  <p:clrMapOvr>
    <a:masterClrMapping/>
  </p:clrMapOvr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3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0717148"/>
      </p:ext>
    </p:extLst>
  </p:cSld>
  <p:clrMapOvr>
    <a:masterClrMapping/>
  </p:clrMapOvr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C720468-E76C-48BA-A4B5-48FA28ECB04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0485D5-EFD4-4A56-8145-AB1E080BCA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898336"/>
      </p:ext>
    </p:extLst>
  </p:cSld>
  <p:clrMapOvr>
    <a:masterClrMapping/>
  </p:clrMapOvr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4AF0C9-8555-4727-AEC8-859022966331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B25C5D-4D92-48CB-9051-9E8DC5AE22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195531"/>
      </p:ext>
    </p:extLst>
  </p:cSld>
  <p:clrMapOvr>
    <a:masterClrMapping/>
  </p:clrMapOvr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9909350-43E0-45DF-801D-5018E60E25CF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279282-FDDE-46F2-8A0B-461B9FE966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596459"/>
      </p:ext>
    </p:extLst>
  </p:cSld>
  <p:clrMapOvr>
    <a:masterClrMapping/>
  </p:clrMapOvr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A4383C-E24C-463F-93A0-CA2EB961CC5C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1BE3FCE-4587-41ED-B9E8-0F7F922150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08759"/>
      </p:ext>
    </p:extLst>
  </p:cSld>
  <p:clrMapOvr>
    <a:masterClrMapping/>
  </p:clrMapOvr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DDC507-D934-4BBE-8FA3-C5EB4CEECBB5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62F858-410F-4B16-A619-B34415C878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332295"/>
      </p:ext>
    </p:extLst>
  </p:cSld>
  <p:clrMapOvr>
    <a:masterClrMapping/>
  </p:clrMapOvr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9906940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1" y="2189189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8875214"/>
      </p:ext>
    </p:extLst>
  </p:cSld>
  <p:clrMapOvr>
    <a:masterClrMapping/>
  </p:clrMapOvr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43957B-40F3-4435-97D6-FF42E882D17B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64EEA2-A094-47E1-A23E-E6C7FE366A7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6179324"/>
      </p:ext>
    </p:extLst>
  </p:cSld>
  <p:clrMapOvr>
    <a:masterClrMapping/>
  </p:clrMapOvr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64F458-AF4B-47B5-ADF1-66DF6A13FFB2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D38BC69-02C8-4329-9F85-91F203884A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376944"/>
      </p:ext>
    </p:extLst>
  </p:cSld>
  <p:clrMapOvr>
    <a:masterClrMapping/>
  </p:clrMapOvr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DE4DFA-E9C2-49E8-A534-840763B91727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5E694EC-AD8C-4569-A2C3-CD1DC8EB33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61393"/>
      </p:ext>
    </p:extLst>
  </p:cSld>
  <p:clrMapOvr>
    <a:masterClrMapping/>
  </p:clrMapOvr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8816CC6-4D47-4E87-B754-B5658DBA3C0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DAC31A4-3183-4EFB-A43E-2638F99C1D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4418715"/>
      </p:ext>
    </p:extLst>
  </p:cSld>
  <p:clrMapOvr>
    <a:masterClrMapping/>
  </p:clrMapOvr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F16832-8332-4118-834E-8A03608B2F67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9AE2DBF-7DF6-460B-893F-EADD0961783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1637599"/>
      </p:ext>
    </p:extLst>
  </p:cSld>
  <p:clrMapOvr>
    <a:masterClrMapping/>
  </p:clrMapOvr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A2C610-AA7C-456A-92B9-6BBBA1A4EE48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5163F7-3B65-46AF-9C5A-0E656A02C3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5333568"/>
      </p:ext>
    </p:extLst>
  </p:cSld>
  <p:clrMapOvr>
    <a:masterClrMapping/>
  </p:clrMapOvr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4D6CDBC-B7C8-4EFA-B921-6272AFAE96EE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5C2220-D700-4CC8-AD19-E662A51D887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1988687"/>
      </p:ext>
    </p:extLst>
  </p:cSld>
  <p:clrMapOvr>
    <a:masterClrMapping/>
  </p:clrMapOvr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712618-C3B1-40D8-A647-57363D07E96B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6308723-9146-421A-ABBC-097E834C68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7698479"/>
      </p:ext>
    </p:extLst>
  </p:cSld>
  <p:clrMapOvr>
    <a:masterClrMapping/>
  </p:clrMapOvr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431978E-3409-425B-961A-107965B0EEB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440F0C-E29F-4FAD-BC5A-DB61FF3A0D6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4008854"/>
      </p:ext>
    </p:extLst>
  </p:cSld>
  <p:clrMapOvr>
    <a:masterClrMapping/>
  </p:clrMapOvr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619381-B5F0-4B44-B8FC-46B05CAEAAB7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F45B7C-FF22-4A62-A904-4522A8D2E9E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33257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2116472"/>
      </p:ext>
    </p:extLst>
  </p:cSld>
  <p:clrMapOvr>
    <a:masterClrMapping/>
  </p:clrMapOvr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1616929-2671-4A38-B3F3-F62AA327B5FC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B2216F1-6376-4C70-9527-008DF192B9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7070844"/>
      </p:ext>
    </p:extLst>
  </p:cSld>
  <p:clrMapOvr>
    <a:masterClrMapping/>
  </p:clrMapOvr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ED8395-D8FE-4F3F-8FA7-FA26042066CE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D00B168-C72C-4873-A337-0AD74E4B1E4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6133993"/>
      </p:ext>
    </p:extLst>
  </p:cSld>
  <p:clrMapOvr>
    <a:masterClrMapping/>
  </p:clrMapOvr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0A16B71-ADF1-4790-8FBE-A89C1FC501CA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6FBD53-F455-479E-902E-24A7EA997C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0442723"/>
      </p:ext>
    </p:extLst>
  </p:cSld>
  <p:clrMapOvr>
    <a:masterClrMapping/>
  </p:clrMapOvr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504CB70-06F8-4729-9322-0B16B3433974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0DF838B-F9F5-4CC5-95B5-5372B7F8D03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3602561"/>
      </p:ext>
    </p:extLst>
  </p:cSld>
  <p:clrMapOvr>
    <a:masterClrMapping/>
  </p:clrMapOvr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926102018"/>
      </p:ext>
    </p:extLst>
  </p:cSld>
  <p:clrMapOvr>
    <a:masterClrMapping/>
  </p:clrMapOvr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hangingPunct="0"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17669496"/>
      </p:ext>
    </p:extLst>
  </p:cSld>
  <p:clrMapOvr>
    <a:masterClrMapping/>
  </p:clrMapOvr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hangingPunct="0"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824254162"/>
      </p:ext>
    </p:extLst>
  </p:cSld>
  <p:clrMapOvr>
    <a:masterClrMapping/>
  </p:clrMapOvr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hangingPunct="0"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543421774"/>
      </p:ext>
    </p:extLst>
  </p:cSld>
  <p:clrMapOvr>
    <a:masterClrMapping/>
  </p:clrMapOvr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6A8CA441-5965-477B-8E0C-91E1DF19A0B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6486F559-7B8E-4CBD-89B3-FE991708C7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176993"/>
      </p:ext>
    </p:extLst>
  </p:cSld>
  <p:clrMapOvr>
    <a:masterClrMapping/>
  </p:clrMapOvr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687CD245-8E45-4713-8ABB-D2D36897DCC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BEC29ABD-0E29-45A9-82B6-3058099E0B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240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следн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45770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49C833-BEA2-475A-9275-F9622D72593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4928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2ACBD-EACA-43F8-BBF3-AE89ED3C60D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1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7"/>
            <a:ext cx="8236558" cy="497115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07539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6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7" y="1571616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7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8705737"/>
      </p:ext>
    </p:extLst>
  </p:cSld>
  <p:clrMapOvr>
    <a:masterClrMapping/>
  </p:clrMapOvr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A9AFB4"/>
                </a:solidFill>
              </a:defRPr>
            </a:lvl1pPr>
          </a:lstStyle>
          <a:p>
            <a:pPr>
              <a:defRPr/>
            </a:pPr>
            <a:fld id="{E2C7FD42-C3BF-4FFE-99D4-4FA6F95ACED1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A9AFB4"/>
                </a:solidFill>
              </a:defRPr>
            </a:lvl1pPr>
          </a:lstStyle>
          <a:p>
            <a:pPr>
              <a:defRPr/>
            </a:pPr>
            <a:fld id="{55DC8393-74BB-4888-B9B7-105C467DD2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671990"/>
      </p:ext>
    </p:extLst>
  </p:cSld>
  <p:clrMapOvr>
    <a:masterClrMapping/>
  </p:clrMapOvr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A9AFB4"/>
                </a:solidFill>
              </a:defRPr>
            </a:lvl1pPr>
          </a:lstStyle>
          <a:p>
            <a:pPr>
              <a:defRPr/>
            </a:pPr>
            <a:fld id="{EB6E7405-B7AC-4C79-82B8-13146529EE1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A9AFB4"/>
                </a:solidFill>
              </a:defRPr>
            </a:lvl1pPr>
          </a:lstStyle>
          <a:p>
            <a:pPr>
              <a:defRPr/>
            </a:pPr>
            <a:fld id="{F0DA2EA8-3BC7-48EE-97DA-6871908587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690346"/>
      </p:ext>
    </p:extLst>
  </p:cSld>
  <p:clrMapOvr>
    <a:masterClrMapping/>
  </p:clrMapOvr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E7D951DE-8AFB-4A64-9202-BD865652984E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A4546058-6371-4A57-ADB1-AADAB8D3C9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568546"/>
      </p:ext>
    </p:extLst>
  </p:cSld>
  <p:clrMapOvr>
    <a:masterClrMapping/>
  </p:clrMapOvr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A239929F-401D-4635-80B3-C02185A6F50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BCBB800B-5962-405D-8FE9-15CF8BEBEB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870396"/>
      </p:ext>
    </p:extLst>
  </p:cSld>
  <p:clrMapOvr>
    <a:masterClrMapping/>
  </p:clrMapOvr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2EF6CACE-8B84-452E-83AD-6F23404FDCF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2C456A30-F30C-47EC-BAC6-1C814BBA41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999208"/>
      </p:ext>
    </p:extLst>
  </p:cSld>
  <p:clrMapOvr>
    <a:masterClrMapping/>
  </p:clrMapOvr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A9AFB4"/>
                </a:solidFill>
              </a:defRPr>
            </a:lvl1pPr>
          </a:lstStyle>
          <a:p>
            <a:pPr>
              <a:defRPr/>
            </a:pPr>
            <a:fld id="{40642846-B1C7-452B-874D-E3CA464B408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A9AFB4"/>
                </a:solidFill>
              </a:defRPr>
            </a:lvl1pPr>
          </a:lstStyle>
          <a:p>
            <a:pPr>
              <a:defRPr/>
            </a:pPr>
            <a:fld id="{88CF7F48-6130-4378-A2CB-653E39B51F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399907"/>
      </p:ext>
    </p:extLst>
  </p:cSld>
  <p:clrMapOvr>
    <a:masterClrMapping/>
  </p:clrMapOvr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A9AFB4"/>
                </a:solidFill>
              </a:defRPr>
            </a:lvl1pPr>
          </a:lstStyle>
          <a:p>
            <a:pPr>
              <a:defRPr/>
            </a:pPr>
            <a:fld id="{F95E902D-C90E-477C-A1FF-C3925959412C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A9AFB4"/>
                </a:solidFill>
              </a:defRPr>
            </a:lvl1pPr>
          </a:lstStyle>
          <a:p>
            <a:pPr>
              <a:defRPr/>
            </a:pPr>
            <a:fld id="{00458982-48E4-46F1-B4F8-E081ED5CA8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110519"/>
      </p:ext>
    </p:extLst>
  </p:cSld>
  <p:clrMapOvr>
    <a:masterClrMapping/>
  </p:clrMapOvr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7EA27B40-5EF5-4478-9C49-325E4899357F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83B8E620-B239-4222-9715-06DF9EC230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409406"/>
      </p:ext>
    </p:extLst>
  </p:cSld>
  <p:clrMapOvr>
    <a:masterClrMapping/>
  </p:clrMapOvr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hangingPunct="0"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76594171"/>
      </p:ext>
    </p:extLst>
  </p:cSld>
  <p:clrMapOvr>
    <a:masterClrMapping/>
  </p:clrMapOvr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>
          <a:xfrm>
            <a:off x="463550" y="6505575"/>
            <a:ext cx="2208213" cy="215900"/>
          </a:xfrm>
        </p:spPr>
        <p:txBody>
          <a:bodyPr/>
          <a:lstStyle>
            <a:lvl1pPr algn="l">
              <a:defRPr sz="900"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82B9D180-6F63-4B7B-BEAC-C33D5D5EF6BB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510338" y="6505575"/>
            <a:ext cx="2184400" cy="215900"/>
          </a:xfrm>
        </p:spPr>
        <p:txBody>
          <a:bodyPr/>
          <a:lstStyle>
            <a:lvl1pPr algn="r">
              <a:defRPr sz="900"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7D10CE2C-CFE1-496C-95EC-1B6595467A0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68027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2" y="1571613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2" y="2500310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191444"/>
      </p:ext>
    </p:extLst>
  </p:cSld>
  <p:clrMapOvr>
    <a:masterClrMapping/>
  </p:clrMapOvr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A44165F9-D59D-4451-8461-5593AEB458AE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426B2624-67A1-4603-9119-72AE0308BC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964139"/>
      </p:ext>
    </p:extLst>
  </p:cSld>
  <p:clrMapOvr>
    <a:masterClrMapping/>
  </p:clrMapOvr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EF3EE1D1-A5AF-4236-AFC5-4DB7C2029416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F34569DA-14C3-4A60-98F6-9B0CDF4D3D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200673"/>
      </p:ext>
    </p:extLst>
  </p:cSld>
  <p:clrMapOvr>
    <a:masterClrMapping/>
  </p:clrMapOvr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6B2369AB-63DC-41BA-BFCB-926B43E27927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7F527339-D219-4F04-8DE2-F2F0F79588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4594333"/>
      </p:ext>
    </p:extLst>
  </p:cSld>
  <p:clrMapOvr>
    <a:masterClrMapping/>
  </p:clrMapOvr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B4F1BEFC-EDFF-4DB2-9517-6C476695B56A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16CAAE4C-443E-4176-8B84-41293B6C590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7937211"/>
      </p:ext>
    </p:extLst>
  </p:cSld>
  <p:clrMapOvr>
    <a:masterClrMapping/>
  </p:clrMapOvr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DB334D6D-028A-47E6-9BBE-27262820D21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BFF2217D-5AA8-4A36-B982-96B374F1522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6235218"/>
      </p:ext>
    </p:extLst>
  </p:cSld>
  <p:clrMapOvr>
    <a:masterClrMapping/>
  </p:clrMapOvr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5EAA5BC6-B0EB-4FF4-A06E-81ECC37DADB7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B7110DF2-CC98-4EED-A865-D56452376B2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8778897"/>
      </p:ext>
    </p:extLst>
  </p:cSld>
  <p:clrMapOvr>
    <a:masterClrMapping/>
  </p:clrMapOvr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DFFBA038-8ACA-421A-A0E8-E34024E18C3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71E67DD3-B33D-4064-938E-43D344528E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2100195"/>
      </p:ext>
    </p:extLst>
  </p:cSld>
  <p:clrMapOvr>
    <a:masterClrMapping/>
  </p:clrMapOvr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lIns="68580" tIns="34290" rIns="68580" bIns="3429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0767E7E6-D435-4891-AA5F-2931902AAB7F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EE8AF785-8003-43C9-91E7-4D3D34391B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2687457"/>
      </p:ext>
    </p:extLst>
  </p:cSld>
  <p:clrMapOvr>
    <a:masterClrMapping/>
  </p:clrMapOvr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F86FA877-F8D2-467A-86FF-54EB90AB398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35BFA7B3-1F7C-4586-8F41-C23C605BD47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2475922"/>
      </p:ext>
    </p:extLst>
  </p:cSld>
  <p:clrMapOvr>
    <a:masterClrMapping/>
  </p:clrMapOvr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91E340C9-FEBF-4C72-AEA1-0E0388E5233C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3DE3EFEB-0DB7-43B0-B17C-87E9420D0D8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40440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5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8796700"/>
      </p:ext>
    </p:extLst>
  </p:cSld>
  <p:clrMapOvr>
    <a:masterClrMapping/>
  </p:clrMapOvr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>
            <a:normAutofit/>
          </a:bodyPr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41C7A34F-977E-4BA9-9578-4EA7FACB219A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497F037E-BE93-4D95-9680-9D49C942DF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4878514"/>
      </p:ext>
    </p:extLst>
  </p:cSld>
  <p:clrMapOvr>
    <a:masterClrMapping/>
  </p:clrMapOvr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>
            <a:normAutofit/>
          </a:bodyPr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F9572762-89F9-46EB-8A10-13A6DEB2069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D9E079A7-7783-4514-9FFC-6C6AB611923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8062448"/>
      </p:ext>
    </p:extLst>
  </p:cSld>
  <p:clrMapOvr>
    <a:masterClrMapping/>
  </p:clrMapOvr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3D3D115E-97E6-4FCD-8F74-626AF7DE2B25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3650D119-93B8-47AA-B344-81B1733FC6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6506661"/>
      </p:ext>
    </p:extLst>
  </p:cSld>
  <p:clrMapOvr>
    <a:masterClrMapping/>
  </p:clrMapOvr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21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3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E378A6A-4FAB-4AC6-9FAC-E0845F297C4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AD6670C-A2F0-4DB3-9E02-0BE4702B08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5141837"/>
      </p:ext>
    </p:extLst>
  </p:cSld>
  <p:clrMapOvr>
    <a:masterClrMapping/>
  </p:clrMapOvr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19C195D-7D5F-4205-B8C8-5002354319CA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CA2AD4A-C5F4-4B61-A205-F060E0D4A9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887390"/>
      </p:ext>
    </p:extLst>
  </p:cSld>
  <p:clrMapOvr>
    <a:masterClrMapping/>
  </p:clrMapOvr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9" y="1244185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C8EB060-35C2-4F7D-9473-EA2927BFFAC7}" type="datetime1">
              <a:rPr lang="ru-RU" smtClean="0"/>
              <a:t>20.04.2018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993965-93F3-444F-8E07-4A58E44027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107519"/>
      </p:ext>
    </p:extLst>
  </p:cSld>
  <p:clrMapOvr>
    <a:masterClrMapping/>
  </p:clrMapOvr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7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7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2"/>
            <a:ext cx="3829734" cy="384521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8544E4B-1F7B-405E-B7AA-025C1E0D647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6CDD344-D595-4EFF-B089-2D81B44E19C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7919425"/>
      </p:ext>
    </p:extLst>
  </p:cSld>
  <p:clrMapOvr>
    <a:masterClrMapping/>
  </p:clrMapOvr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8BBD47-5697-4059-A5FA-6C1CEFA8F83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E0F55C-7D1D-4364-B2F0-49B1CB9EFA2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6281816"/>
      </p:ext>
    </p:extLst>
  </p:cSld>
  <p:clrMapOvr>
    <a:masterClrMapping/>
  </p:clrMapOvr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00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8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6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8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5" y="4058041"/>
            <a:ext cx="2464165" cy="217037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5A3197B-DFAD-4494-80BA-B77F0BC192C4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07E9B8-CBD4-406C-9186-027F9289DFA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1175942"/>
      </p:ext>
    </p:extLst>
  </p:cSld>
  <p:clrMapOvr>
    <a:masterClrMapping/>
  </p:clrMapOvr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8" y="185128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8" y="4047865"/>
            <a:ext cx="5175433" cy="195569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800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84384B-8D73-4D3B-9CCD-A6044EEACEF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8C37984-A509-4DCC-A54C-A31838A0516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49617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просто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88" b="0" spc="0" baseline="0">
                <a:solidFill>
                  <a:srgbClr val="216BA9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42465010"/>
      </p:ext>
    </p:extLst>
  </p:cSld>
  <p:clrMapOvr>
    <a:masterClrMapping/>
  </p:clrMapOvr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E2A071-44E3-4855-9CCD-BBC9C3F5714A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49D5416-B00F-4CC2-91B9-2E6271AD3AE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5703846"/>
      </p:ext>
    </p:extLst>
  </p:cSld>
  <p:clrMapOvr>
    <a:masterClrMapping/>
  </p:clrMapOvr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9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 smtClean="0">
                <a:solidFill>
                  <a:srgbClr val="44546A"/>
                </a:solidFill>
              </a:rPr>
              <a:t>Образец</a:t>
            </a:r>
            <a:r>
              <a:rPr lang="ru-RU" sz="1800" dirty="0" smtClean="0">
                <a:solidFill>
                  <a:srgbClr val="44546A"/>
                </a:solidFill>
              </a:rPr>
              <a:t> </a:t>
            </a:r>
            <a:r>
              <a:rPr lang="ru-RU" sz="1800" b="0" dirty="0" smtClean="0">
                <a:solidFill>
                  <a:srgbClr val="44546A"/>
                </a:solidFill>
              </a:rPr>
              <a:t>подзаголовка</a:t>
            </a:r>
            <a:endParaRPr lang="ru-RU" sz="18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60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1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1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6" y="4544079"/>
            <a:ext cx="1572250" cy="1167175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6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5425DD3-B787-4336-86CB-8415C2341FB1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0720B63-ADCF-4492-9AC4-F54638CB9A4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5902778"/>
      </p:ext>
    </p:extLst>
  </p:cSld>
  <p:clrMapOvr>
    <a:masterClrMapping/>
  </p:clrMapOvr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E805333-B78E-4EBD-803B-62A489585216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8B7C47B-4580-4F88-BD07-2196115AC29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2303283"/>
      </p:ext>
    </p:extLst>
  </p:cSld>
  <p:clrMapOvr>
    <a:masterClrMapping/>
  </p:clrMapOvr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2" y="2543217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B535679-3955-4ED5-83A3-0F83FBF9FBDA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5D043B-A84A-4420-9D94-3B9EAD1733D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5018798"/>
      </p:ext>
    </p:extLst>
  </p:cSld>
  <p:clrMapOvr>
    <a:masterClrMapping/>
  </p:clrMapOvr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5411451"/>
            <a:ext cx="4228163" cy="8244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7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4639456"/>
            <a:ext cx="4228163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36EA31-FE47-4597-8568-16A1966ECD8B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E8859D9-0055-4BA8-8193-8ADF9B84290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6784175"/>
      </p:ext>
    </p:extLst>
  </p:cSld>
  <p:clrMapOvr>
    <a:masterClrMapping/>
  </p:clrMapOvr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3"/>
            <a:ext cx="3486150" cy="204615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8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8" y="4204742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7C8843-5895-4F7C-BEAA-3081ADBB3067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CF1924-1B56-4A07-B8DE-8525F94A0A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5044862"/>
      </p:ext>
    </p:extLst>
  </p:cSld>
  <p:clrMapOvr>
    <a:masterClrMapping/>
  </p:clrMapOvr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9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870A81C-C041-49F7-9540-7FDF8F3F610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C4E9CD9-5D88-4CF4-A652-0E7DA0C76C2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9409685"/>
      </p:ext>
    </p:extLst>
  </p:cSld>
  <p:clrMapOvr>
    <a:masterClrMapping/>
  </p:clrMapOvr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hangingPunct="0"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61355550"/>
      </p:ext>
    </p:extLst>
  </p:cSld>
  <p:clrMapOvr>
    <a:masterClrMapping/>
  </p:clrMapOvr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4"/>
            <a:ext cx="7886700" cy="897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3386A75B-209F-4F76-B445-32B824BCB7C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D8CB55B1-6D65-4E95-B09E-1FBEB148DB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00565"/>
      </p:ext>
    </p:extLst>
  </p:cSld>
  <p:clrMapOvr>
    <a:masterClrMapping/>
  </p:clrMapOvr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9"/>
            <a:ext cx="3868340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5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302029"/>
            <a:ext cx="3887391" cy="42978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86325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F4E32310-73FF-440B-A6E8-623E18401DDE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7A28F021-4F8B-4252-8C2E-31DE8D2649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4311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057911"/>
      </p:ext>
    </p:extLst>
  </p:cSld>
  <p:clrMapOvr>
    <a:masterClrMapping/>
  </p:clrMapOvr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A9AFB4"/>
                </a:solidFill>
              </a:defRPr>
            </a:lvl1pPr>
          </a:lstStyle>
          <a:p>
            <a:pPr>
              <a:defRPr/>
            </a:pPr>
            <a:fld id="{60F716F4-091C-4D3E-BB3B-E85AFB11114C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A9AFB4"/>
                </a:solidFill>
              </a:defRPr>
            </a:lvl1pPr>
          </a:lstStyle>
          <a:p>
            <a:pPr>
              <a:defRPr/>
            </a:pPr>
            <a:fld id="{AB2CECE2-1350-4810-BCF3-1C5393CE57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607434"/>
      </p:ext>
    </p:extLst>
  </p:cSld>
  <p:clrMapOvr>
    <a:masterClrMapping/>
  </p:clrMapOvr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9144000" cy="57925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1" y="1804314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1" y="3403160"/>
            <a:ext cx="5454098" cy="4971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A9AFB4"/>
                </a:solidFill>
              </a:defRPr>
            </a:lvl1pPr>
          </a:lstStyle>
          <a:p>
            <a:pPr>
              <a:defRPr/>
            </a:pPr>
            <a:fld id="{7C17F832-3565-4590-85F6-8968027F42CB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srgbClr val="A9AFB4"/>
                </a:solidFill>
              </a:defRPr>
            </a:lvl1pPr>
          </a:lstStyle>
          <a:p>
            <a:pPr>
              <a:defRPr/>
            </a:pPr>
            <a:fld id="{ADCB4B22-5A50-4323-83DD-49C72FC050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329390"/>
      </p:ext>
    </p:extLst>
  </p:cSld>
  <p:clrMapOvr>
    <a:masterClrMapping/>
  </p:clrMapOvr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3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9"/>
            <a:ext cx="8236558" cy="497115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8A964D5A-78A8-460F-AC8C-86E8A1E58470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>
              <a:defRPr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E3B68ADF-A92C-442C-8742-6ABC2CEB6E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889476"/>
      </p:ext>
    </p:extLst>
  </p:cSld>
  <p:clrMapOvr>
    <a:masterClrMapping/>
  </p:clrMapOvr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hangingPunct="0"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054878387"/>
      </p:ext>
    </p:extLst>
  </p:cSld>
  <p:clrMapOvr>
    <a:masterClrMapping/>
  </p:clrMapOvr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hangingPunct="0"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12691993"/>
      </p:ext>
    </p:extLst>
  </p:cSld>
  <p:clrMapOvr>
    <a:masterClrMapping/>
  </p:clrMapOvr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3622679"/>
      </p:ext>
    </p:extLst>
  </p:cSld>
  <p:clrMapOvr>
    <a:masterClrMapping/>
  </p:clrMapOvr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9308352"/>
      </p:ext>
    </p:extLst>
  </p:cSld>
  <p:clrMapOvr>
    <a:masterClrMapping/>
  </p:clrMapOvr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19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1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63758" y="6505731"/>
            <a:ext cx="2207302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26F8EDB-6E43-477B-BA72-06B15DF5ECF0}" type="datetime1">
              <a:rPr lang="ru-RU" smtClean="0">
                <a:solidFill>
                  <a:prstClr val="white"/>
                </a:solidFill>
              </a:rPr>
              <a:t>20.04.2018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10415" y="6505731"/>
            <a:ext cx="2183880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08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34125"/>
            <a:ext cx="7772400" cy="1641423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25448"/>
            <a:ext cx="7772400" cy="30505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44B5A-F1F3-421F-ADCA-2FF2B341EB58}" type="datetime1">
              <a:rPr lang="ru-RU" smtClean="0">
                <a:solidFill>
                  <a:prstClr val="white"/>
                </a:solidFill>
              </a:rPr>
              <a:t>20.04.2018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16158" y="6658131"/>
            <a:ext cx="2207302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598F35-048A-4180-896B-8866D05403C5}" type="datetimeFigureOut">
              <a:rPr lang="ru-RU" smtClean="0">
                <a:solidFill>
                  <a:prstClr val="white"/>
                </a:solidFill>
              </a:rPr>
              <a:pPr/>
              <a:t>20.04.2018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662815" y="6658131"/>
            <a:ext cx="2183880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1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04144"/>
            <a:ext cx="7886700" cy="891915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93495"/>
            <a:ext cx="7886700" cy="391243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073D9-4F90-4DA7-AD2F-8D778185B107}" type="datetime1">
              <a:rPr lang="ru-RU" smtClean="0">
                <a:solidFill>
                  <a:prstClr val="white"/>
                </a:solidFill>
              </a:rPr>
              <a:t>20.04.2018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588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9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9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7267457"/>
      </p:ext>
    </p:extLst>
  </p:cSld>
  <p:clrMapOvr>
    <a:masterClrMapping/>
  </p:clrMapOvr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74165"/>
            <a:ext cx="7886700" cy="846943"/>
          </a:xfrm>
        </p:spPr>
        <p:txBody>
          <a:bodyPr anchor="b">
            <a:normAutofit/>
          </a:bodyPr>
          <a:lstStyle>
            <a:lvl1pPr>
              <a:defRPr sz="4400" b="1" i="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233534"/>
            <a:ext cx="7886700" cy="400986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3C84-5470-4669-B498-811199D86CD2}" type="datetime1">
              <a:rPr lang="ru-RU" smtClean="0">
                <a:solidFill>
                  <a:prstClr val="white"/>
                </a:solidFill>
              </a:rPr>
              <a:t>20.04.2018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427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21699"/>
            <a:ext cx="7886700" cy="831954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226040"/>
            <a:ext cx="3886200" cy="397988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226040"/>
            <a:ext cx="3886200" cy="397988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55541-782F-4A77-A232-C16F88A76E0B}" type="datetime1">
              <a:rPr lang="ru-RU" smtClean="0">
                <a:solidFill>
                  <a:prstClr val="white"/>
                </a:solidFill>
              </a:rPr>
              <a:t>20.04.2018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951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83258"/>
            <a:ext cx="7886700" cy="596407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978700"/>
            <a:ext cx="3868340" cy="69126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793085"/>
            <a:ext cx="3868340" cy="341284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978700"/>
            <a:ext cx="3887391" cy="691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793085"/>
            <a:ext cx="3887391" cy="341284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2A3E-7D23-46F2-BAEA-C51790EE7822}" type="datetime1">
              <a:rPr lang="ru-RU" smtClean="0">
                <a:solidFill>
                  <a:prstClr val="white"/>
                </a:solidFill>
              </a:rPr>
              <a:t>20.04.2018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375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A5298-A6D7-4919-BAD5-1C82DF208499}" type="datetime1">
              <a:rPr lang="ru-RU" smtClean="0">
                <a:solidFill>
                  <a:prstClr val="white"/>
                </a:solidFill>
              </a:rPr>
              <a:t>20.04.2018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60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C060A-9284-48FD-9753-AC399598F4E7}" type="datetime1">
              <a:rPr lang="ru-RU" smtClean="0">
                <a:solidFill>
                  <a:prstClr val="white"/>
                </a:solidFill>
              </a:rPr>
              <a:t>20.04.2018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8" y="1244183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460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89153"/>
            <a:ext cx="2949178" cy="970613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289153"/>
            <a:ext cx="4629150" cy="4946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05920"/>
            <a:ext cx="2949178" cy="38299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128D-B2C4-434E-8064-C74E45274074}" type="datetime1">
              <a:rPr lang="ru-RU" smtClean="0">
                <a:solidFill>
                  <a:prstClr val="white"/>
                </a:solidFill>
              </a:rPr>
              <a:t>20.04.2018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004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59174"/>
            <a:ext cx="2949178" cy="97810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259174"/>
            <a:ext cx="4629150" cy="496174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20912"/>
            <a:ext cx="2949178" cy="380000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3177-BAC7-43C1-81F9-86DFFB251C58}" type="datetime1">
              <a:rPr lang="ru-RU" smtClean="0">
                <a:solidFill>
                  <a:prstClr val="white"/>
                </a:solidFill>
              </a:rPr>
              <a:t>20.04.2018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153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5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C7D4-EF31-41CE-B827-0C1F44D981AF}" type="datetime1">
              <a:rPr lang="ru-RU" smtClean="0">
                <a:solidFill>
                  <a:prstClr val="white"/>
                </a:solidFill>
              </a:rPr>
              <a:t>20.04.2018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6" y="2383200"/>
            <a:ext cx="3817124" cy="3845212"/>
          </a:xfrm>
          <a:effectLst>
            <a:softEdge rad="50800"/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0"/>
            <a:ext cx="3829734" cy="38452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15183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698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9012D-1FBB-4EAF-A690-D1F5B2F7D926}" type="datetime1">
              <a:rPr lang="ru-RU" smtClean="0">
                <a:solidFill>
                  <a:prstClr val="white"/>
                </a:solidFill>
              </a:rPr>
              <a:t>20.04.2018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819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698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A838D-B55E-4185-8A39-3E1B8C649A3D}" type="datetime1">
              <a:rPr lang="ru-RU" smtClean="0">
                <a:solidFill>
                  <a:prstClr val="white"/>
                </a:solidFill>
              </a:rPr>
              <a:t>20.04.2018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799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2098620"/>
            <a:ext cx="2464165" cy="184379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7" y="2098620"/>
            <a:ext cx="2464165" cy="184379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5" y="2098620"/>
            <a:ext cx="2464165" cy="184379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7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4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34908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1" y="2189189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4679412"/>
      </p:ext>
    </p:extLst>
  </p:cSld>
  <p:clrMapOvr>
    <a:masterClrMapping/>
  </p:clrMapOvr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A0B3C-6082-4E7B-BCED-9906424DC86B}" type="datetime1">
              <a:rPr lang="ru-RU" smtClean="0">
                <a:solidFill>
                  <a:prstClr val="white"/>
                </a:solidFill>
              </a:rPr>
              <a:t>20.04.2018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7" y="1851285"/>
            <a:ext cx="5175433" cy="19556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1851285"/>
            <a:ext cx="2464165" cy="19556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7" y="4047865"/>
            <a:ext cx="5175433" cy="19556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799" y="4047865"/>
            <a:ext cx="2464165" cy="19556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296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607D-643A-4287-840B-A5A3FCFDA02A}" type="datetime1">
              <a:rPr lang="ru-RU" smtClean="0">
                <a:solidFill>
                  <a:prstClr val="white"/>
                </a:solidFill>
              </a:rPr>
              <a:t>20.04.2018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2136098"/>
            <a:ext cx="5057463" cy="408482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05647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8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7B1A2-1849-4882-A8DA-17AFDD6A30AF}" type="datetime1">
              <a:rPr lang="ru-RU" smtClean="0">
                <a:solidFill>
                  <a:prstClr val="white"/>
                </a:solidFill>
              </a:rPr>
              <a:t>20.04.2018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3087973"/>
            <a:ext cx="1572250" cy="1295508"/>
          </a:xfrm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0" y="3087973"/>
            <a:ext cx="1572250" cy="1295508"/>
          </a:xfrm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5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5" y="3087973"/>
            <a:ext cx="1572250" cy="1295508"/>
          </a:xfrm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7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0" dirty="0" smtClean="0">
                <a:solidFill>
                  <a:srgbClr val="44546A"/>
                </a:solidFill>
              </a:rPr>
              <a:t>Образец</a:t>
            </a:r>
            <a:r>
              <a:rPr lang="ru-RU" sz="2400" dirty="0" smtClean="0">
                <a:solidFill>
                  <a:srgbClr val="44546A"/>
                </a:solidFill>
              </a:rPr>
              <a:t> </a:t>
            </a:r>
            <a:r>
              <a:rPr lang="ru-RU" sz="2400" b="0" dirty="0" smtClean="0">
                <a:solidFill>
                  <a:srgbClr val="44546A"/>
                </a:solidFill>
              </a:rPr>
              <a:t>подзаголовка</a:t>
            </a:r>
            <a:endParaRPr lang="ru-RU" sz="2400" b="0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572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160CF-56FA-4A02-9CCB-9AB730D3D4B7}" type="datetime1">
              <a:rPr lang="ru-RU" smtClean="0">
                <a:solidFill>
                  <a:prstClr val="white"/>
                </a:solidFill>
              </a:rPr>
              <a:t>20.04.2018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 userDrawn="1">
            <p:extLst/>
          </p:nvPr>
        </p:nvGraphicFramePr>
        <p:xfrm>
          <a:off x="628650" y="2405921"/>
          <a:ext cx="7886700" cy="3762529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29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2615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D8A29-D06D-49C4-871F-D68773ABED53}" type="datetime1">
              <a:rPr lang="ru-RU" smtClean="0">
                <a:solidFill>
                  <a:prstClr val="white"/>
                </a:solidFill>
              </a:rPr>
              <a:t>20.04.2018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1" y="2543215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837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4BEC9-7679-40A2-9C17-5C034661BBA5}" type="datetime1">
              <a:rPr lang="ru-RU" smtClean="0">
                <a:solidFill>
                  <a:prstClr val="white"/>
                </a:solidFill>
              </a:rPr>
              <a:t>20.04.2018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5411449"/>
            <a:ext cx="4228163" cy="82445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6" y="1235570"/>
            <a:ext cx="4760158" cy="3268976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4639456"/>
            <a:ext cx="4228163" cy="637082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5329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DB277-C9C2-4ED6-BF32-B16EB4A6DBC7}" type="datetime1">
              <a:rPr lang="ru-RU" smtClean="0">
                <a:solidFill>
                  <a:prstClr val="white"/>
                </a:solidFill>
              </a:rPr>
              <a:t>20.04.2018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1"/>
            <a:ext cx="3486150" cy="20461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7" y="1325953"/>
            <a:ext cx="4107305" cy="276636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7" y="4204740"/>
            <a:ext cx="4107305" cy="20461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919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следн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7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8FAA9-2B8F-4CA1-A7D4-E918F6B37108}" type="datetime1">
              <a:rPr lang="ru-RU" smtClean="0">
                <a:solidFill>
                  <a:prstClr val="white"/>
                </a:solidFill>
              </a:rPr>
              <a:t>20.04.2018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232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9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hangingPunct="0"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13702139"/>
      </p:ext>
    </p:extLst>
  </p:cSld>
  <p:clrMapOvr>
    <a:masterClrMapping/>
  </p:clrMapOvr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3532188"/>
            <a:ext cx="6997700" cy="216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135" y="3933461"/>
            <a:ext cx="6335203" cy="800874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137" y="4842344"/>
            <a:ext cx="6335201" cy="49711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27775"/>
            <a:ext cx="2057400" cy="36512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492C1C-063A-48F7-8AFC-CC4A7A1FEB97}" type="datetime1">
              <a:rPr lang="ru-RU"/>
              <a:pPr>
                <a:defRPr/>
              </a:pPr>
              <a:t>20.04.2018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67513" y="6327775"/>
            <a:ext cx="2057400" cy="36512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AFE2696-0A3E-4CF8-B0FB-194BDB719E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1278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9425716"/>
      </p:ext>
    </p:extLst>
  </p:cSld>
  <p:clrMapOvr>
    <a:masterClrMapping/>
  </p:clrMapOvr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63040"/>
            <a:ext cx="7886700" cy="943266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671639"/>
            <a:ext cx="7886700" cy="35053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BABB32-E6CD-4001-86E5-9A8203CA3E12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A7A6047-9BAA-454C-BFE4-85575D634C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153475"/>
      </p:ext>
    </p:extLst>
  </p:cSld>
  <p:clrMapOvr>
    <a:masterClrMapping/>
  </p:clrMapOvr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44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2"/>
            <a:ext cx="7886700" cy="8974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2843B8-B864-4E3B-99B5-6936E75EFE50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2594816-9107-4FC7-8F6A-123305DD67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754925"/>
      </p:ext>
    </p:extLst>
  </p:cSld>
  <p:clrMapOvr>
    <a:masterClrMapping/>
  </p:clrMapOvr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202511"/>
            <a:ext cx="3886200" cy="39744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202511"/>
            <a:ext cx="3886200" cy="39744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A22105-A95D-43AC-8DCD-5F408F9F1AC1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88DE5E4-989E-4685-839D-F180F69337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801804"/>
      </p:ext>
    </p:extLst>
  </p:cSld>
  <p:clrMapOvr>
    <a:masterClrMapping/>
  </p:clrMapOvr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7"/>
            <a:ext cx="3868340" cy="42978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3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2302027"/>
            <a:ext cx="3887391" cy="42978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886323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AAF591-5F11-443F-8BB1-C9749F2BBE39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6F93880-61A4-41F8-BF03-2068DCEE82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817397"/>
      </p:ext>
    </p:extLst>
  </p:cSld>
  <p:clrMapOvr>
    <a:masterClrMapping/>
  </p:clrMapOvr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327868"/>
            <a:ext cx="2949178" cy="985962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327868"/>
            <a:ext cx="4629150" cy="489005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09244"/>
            <a:ext cx="2949178" cy="380867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4E4C1DA-CDE3-4BBE-8390-801E076A2DF4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1CFE54-60F0-47D4-B437-40778D9C3B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211304"/>
      </p:ext>
    </p:extLst>
  </p:cSld>
  <p:clrMapOvr>
    <a:masterClrMapping/>
  </p:clrMapOvr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0" y="1804312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0" y="3403158"/>
            <a:ext cx="5454098" cy="49711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72B5783-E7E6-43D6-A50C-825FEBDD28EA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AA77BEF-57A2-404B-B70F-E91AD246BE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861234"/>
      </p:ext>
    </p:extLst>
  </p:cSld>
  <p:clrMapOvr>
    <a:masterClrMapping/>
  </p:clrMapOvr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5"/>
            <a:ext cx="9144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804312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3403158"/>
            <a:ext cx="5454098" cy="49711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A495BA-C2F2-48E7-BC36-0BD19E6F8875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1A2125-35A5-42D7-B5DE-E70F326AC0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486394"/>
      </p:ext>
    </p:extLst>
  </p:cSld>
  <p:clrMapOvr>
    <a:masterClrMapping/>
  </p:clrMapOvr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1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7"/>
            <a:ext cx="8236558" cy="497115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4608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05C480B-28B0-43D6-8E61-C331E3E1952C}" type="datetime1">
              <a:rPr lang="ru-RU"/>
              <a:pPr>
                <a:defRPr/>
              </a:pPr>
              <a:t>20.04.2018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624638" y="6513513"/>
            <a:ext cx="2057400" cy="18256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8302C2-1D31-44AA-80C3-61B8A8FB27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588951"/>
      </p:ext>
    </p:extLst>
  </p:cSld>
  <p:clrMapOvr>
    <a:masterClrMapping/>
  </p:clrMapOvr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2941836"/>
      </p:ext>
    </p:extLst>
  </p:cSld>
  <p:clrMapOvr>
    <a:masterClrMapping/>
  </p:clrMapOvr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8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8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96944391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6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7" y="1571616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7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1279440"/>
      </p:ext>
    </p:extLst>
  </p:cSld>
  <p:clrMapOvr>
    <a:masterClrMapping/>
  </p:clrMapOvr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19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1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F4782A-35EC-4F08-9EF9-16965C502DD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063DE55-568B-42A4-9CBB-876BD513960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3073789"/>
      </p:ext>
    </p:extLst>
  </p:cSld>
  <p:clrMapOvr>
    <a:masterClrMapping/>
  </p:clrMapOvr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3D3450-A1DA-4B0C-B086-9B7112AD45DB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FC2BF4-56E4-44A2-B4FA-3A95169189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015065"/>
      </p:ext>
    </p:extLst>
  </p:cSld>
  <p:clrMapOvr>
    <a:masterClrMapping/>
  </p:clrMapOvr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8" y="1244183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8A643F-BA58-429F-A1A2-27A4A144FE4E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65254B1-A27F-4C7D-8B26-DE52A3C160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286231"/>
      </p:ext>
    </p:extLst>
  </p:cSld>
  <p:clrMapOvr>
    <a:masterClrMapping/>
  </p:clrMapOvr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5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6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0"/>
            <a:ext cx="3829734" cy="38452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6D7A60-715F-4479-A922-454103016AB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D8441DF-C827-425C-ABD1-9CE205E6B31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835370"/>
      </p:ext>
    </p:extLst>
  </p:cSld>
  <p:clrMapOvr>
    <a:masterClrMapping/>
  </p:clrMapOvr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698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782CE3D-5234-4F23-8AB1-6B71777BC4A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1F75BC-9F26-4AC7-BD8C-F5B9F0696BF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5411524"/>
      </p:ext>
    </p:extLst>
  </p:cSld>
  <p:clrMapOvr>
    <a:masterClrMapping/>
  </p:clrMapOvr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698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799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7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5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7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4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8FB3DA-1D92-4B3E-9103-B7A18879D3C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8FB2E44-A5CA-4822-A2CF-DE3BCA6C5EC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826692"/>
      </p:ext>
    </p:extLst>
  </p:cSld>
  <p:clrMapOvr>
    <a:masterClrMapping/>
  </p:clrMapOvr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7" y="1851285"/>
            <a:ext cx="5175433" cy="19556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7" y="4047865"/>
            <a:ext cx="5175433" cy="19556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799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E1E744-CD42-4111-8EB4-CDDD9B368E3E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73BDBB-7955-46B1-9A54-A78BFB8BE4F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1948956"/>
      </p:ext>
    </p:extLst>
  </p:cSld>
  <p:clrMapOvr>
    <a:masterClrMapping/>
  </p:clrMapOvr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25AF4F-838E-4641-B9A8-8719DF0026AC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00234E-02FD-4268-B997-B7AF0EAFE24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0936131"/>
      </p:ext>
    </p:extLst>
  </p:cSld>
  <p:clrMapOvr>
    <a:masterClrMapping/>
  </p:clrMapOvr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7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0" dirty="0" smtClean="0">
                <a:solidFill>
                  <a:srgbClr val="44546A"/>
                </a:solidFill>
              </a:rPr>
              <a:t>Образец</a:t>
            </a:r>
            <a:r>
              <a:rPr lang="ru-RU" sz="2400" dirty="0" smtClean="0">
                <a:solidFill>
                  <a:srgbClr val="44546A"/>
                </a:solidFill>
              </a:rPr>
              <a:t> </a:t>
            </a:r>
            <a:r>
              <a:rPr lang="ru-RU" sz="2400" b="0" dirty="0" smtClean="0">
                <a:solidFill>
                  <a:srgbClr val="44546A"/>
                </a:solidFill>
              </a:rPr>
              <a:t>подзаголовка</a:t>
            </a:r>
            <a:endParaRPr lang="ru-RU" sz="24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8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5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5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02D14B-6E78-46CA-9298-1465AB28A13C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29BC1CE-771F-4A43-903C-F5AA265D21F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4887268"/>
      </p:ext>
    </p:extLst>
  </p:cSld>
  <p:clrMapOvr>
    <a:masterClrMapping/>
  </p:clrMapOvr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44D15F-8E7E-4A1A-A825-923172C206E1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42CB2B-1211-4294-AC33-75809D658EB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009305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5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2" y="1571613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2" y="2500310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38356634"/>
      </p:ext>
    </p:extLst>
  </p:cSld>
  <p:clrMapOvr>
    <a:masterClrMapping/>
  </p:clrMapOvr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1" y="2543215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2E1D2D-9531-499A-B9FF-98E95595542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5DA1177-6B92-4ECD-B6DC-645BB980917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5699795"/>
      </p:ext>
    </p:extLst>
  </p:cSld>
  <p:clrMapOvr>
    <a:masterClrMapping/>
  </p:clrMapOvr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5411449"/>
            <a:ext cx="4228163" cy="82445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6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4639456"/>
            <a:ext cx="4228163" cy="637082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0B4530-BD38-421A-9800-6AD393206139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02C0A78-8BA4-44CD-8740-8196D2DDD3D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5094701"/>
      </p:ext>
    </p:extLst>
  </p:cSld>
  <p:clrMapOvr>
    <a:masterClrMapping/>
  </p:clrMapOvr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1"/>
            <a:ext cx="3486150" cy="20461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7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7" y="4204740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B40773-8199-454A-B23D-B8DF96937B28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C57BE84-B874-402B-B193-76F495BC181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8863084"/>
      </p:ext>
    </p:extLst>
  </p:cSld>
  <p:clrMapOvr>
    <a:masterClrMapping/>
  </p:clrMapOvr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7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7FAD78B-4AD3-4E0F-889F-5D479FD108FF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F6AE125-578D-473F-A77B-7EC1CBC7F4C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8498551"/>
      </p:ext>
    </p:extLst>
  </p:cSld>
  <p:clrMapOvr>
    <a:masterClrMapping/>
  </p:clrMapOvr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19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1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A789D3D-2133-41F9-BC11-985C62811D22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1348B61-0C02-4115-A5BF-D8B3B56E404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6164983"/>
      </p:ext>
    </p:extLst>
  </p:cSld>
  <p:clrMapOvr>
    <a:masterClrMapping/>
  </p:clrMapOvr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70A25B-B1F4-4955-BC4A-B7A0C3EADAF8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64A6D12-E0DF-4143-9F36-08D3652D8D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490652"/>
      </p:ext>
    </p:extLst>
  </p:cSld>
  <p:clrMapOvr>
    <a:masterClrMapping/>
  </p:clrMapOvr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8" y="1244183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8620517-15EC-4F34-A62C-31D16A58F518}" type="datetime4">
              <a:rPr lang="ru-RU"/>
              <a:pPr>
                <a:defRPr/>
              </a:pPr>
              <a:t>20 апреля 2018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F274BE4-2E72-452A-8B31-AC46C01286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863492"/>
      </p:ext>
    </p:extLst>
  </p:cSld>
  <p:clrMapOvr>
    <a:masterClrMapping/>
  </p:clrMapOvr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5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6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0"/>
            <a:ext cx="3829734" cy="38452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73B068-DF7F-4B82-94CE-758F9945E700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4AB349B-52BD-4A19-BB81-47D6F71D217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1995740"/>
      </p:ext>
    </p:extLst>
  </p:cSld>
  <p:clrMapOvr>
    <a:masterClrMapping/>
  </p:clrMapOvr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698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F343C3C-9027-4449-A137-387315A60C57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CBE2AD8-C46F-40FC-904F-DF97F7B6DE2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4707563"/>
      </p:ext>
    </p:extLst>
  </p:cSld>
  <p:clrMapOvr>
    <a:masterClrMapping/>
  </p:clrMapOvr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698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799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7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5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7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4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694DBC4-466D-433A-878F-441542B21126}" type="datetime4">
              <a:rPr lang="ru-RU"/>
              <a:pPr>
                <a:defRPr/>
              </a:pPr>
              <a:t>20 апреля 2018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A42447-094D-4E45-94AA-7BA54CBB5D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8263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671" Type="http://schemas.openxmlformats.org/officeDocument/2006/relationships/slideLayout" Target="../slideLayouts/slideLayout671.xml"/><Relationship Id="rId769" Type="http://schemas.openxmlformats.org/officeDocument/2006/relationships/slideLayout" Target="../slideLayouts/slideLayout769.xml"/><Relationship Id="rId21" Type="http://schemas.openxmlformats.org/officeDocument/2006/relationships/slideLayout" Target="../slideLayouts/slideLayout21.xml"/><Relationship Id="rId324" Type="http://schemas.openxmlformats.org/officeDocument/2006/relationships/slideLayout" Target="../slideLayouts/slideLayout324.xml"/><Relationship Id="rId531" Type="http://schemas.openxmlformats.org/officeDocument/2006/relationships/slideLayout" Target="../slideLayouts/slideLayout531.xml"/><Relationship Id="rId629" Type="http://schemas.openxmlformats.org/officeDocument/2006/relationships/slideLayout" Target="../slideLayouts/slideLayout629.xml"/><Relationship Id="rId170" Type="http://schemas.openxmlformats.org/officeDocument/2006/relationships/slideLayout" Target="../slideLayouts/slideLayout170.xml"/><Relationship Id="rId836" Type="http://schemas.openxmlformats.org/officeDocument/2006/relationships/slideLayout" Target="../slideLayouts/slideLayout836.xml"/><Relationship Id="rId268" Type="http://schemas.openxmlformats.org/officeDocument/2006/relationships/slideLayout" Target="../slideLayouts/slideLayout268.xml"/><Relationship Id="rId475" Type="http://schemas.openxmlformats.org/officeDocument/2006/relationships/slideLayout" Target="../slideLayouts/slideLayout475.xml"/><Relationship Id="rId682" Type="http://schemas.openxmlformats.org/officeDocument/2006/relationships/slideLayout" Target="../slideLayouts/slideLayout682.xml"/><Relationship Id="rId903" Type="http://schemas.openxmlformats.org/officeDocument/2006/relationships/slideLayout" Target="../slideLayouts/slideLayout903.xml"/><Relationship Id="rId32" Type="http://schemas.openxmlformats.org/officeDocument/2006/relationships/slideLayout" Target="../slideLayouts/slideLayout32.xml"/><Relationship Id="rId128" Type="http://schemas.openxmlformats.org/officeDocument/2006/relationships/slideLayout" Target="../slideLayouts/slideLayout128.xml"/><Relationship Id="rId335" Type="http://schemas.openxmlformats.org/officeDocument/2006/relationships/slideLayout" Target="../slideLayouts/slideLayout335.xml"/><Relationship Id="rId542" Type="http://schemas.openxmlformats.org/officeDocument/2006/relationships/slideLayout" Target="../slideLayouts/slideLayout542.xml"/><Relationship Id="rId181" Type="http://schemas.openxmlformats.org/officeDocument/2006/relationships/slideLayout" Target="../slideLayouts/slideLayout181.xml"/><Relationship Id="rId402" Type="http://schemas.openxmlformats.org/officeDocument/2006/relationships/slideLayout" Target="../slideLayouts/slideLayout402.xml"/><Relationship Id="rId847" Type="http://schemas.openxmlformats.org/officeDocument/2006/relationships/slideLayout" Target="../slideLayouts/slideLayout847.xml"/><Relationship Id="rId279" Type="http://schemas.openxmlformats.org/officeDocument/2006/relationships/slideLayout" Target="../slideLayouts/slideLayout279.xml"/><Relationship Id="rId486" Type="http://schemas.openxmlformats.org/officeDocument/2006/relationships/slideLayout" Target="../slideLayouts/slideLayout486.xml"/><Relationship Id="rId693" Type="http://schemas.openxmlformats.org/officeDocument/2006/relationships/slideLayout" Target="../slideLayouts/slideLayout693.xml"/><Relationship Id="rId707" Type="http://schemas.openxmlformats.org/officeDocument/2006/relationships/slideLayout" Target="../slideLayouts/slideLayout707.xml"/><Relationship Id="rId914" Type="http://schemas.openxmlformats.org/officeDocument/2006/relationships/slideLayout" Target="../slideLayouts/slideLayout914.xml"/><Relationship Id="rId43" Type="http://schemas.openxmlformats.org/officeDocument/2006/relationships/slideLayout" Target="../slideLayouts/slideLayout43.xml"/><Relationship Id="rId139" Type="http://schemas.openxmlformats.org/officeDocument/2006/relationships/slideLayout" Target="../slideLayouts/slideLayout139.xml"/><Relationship Id="rId346" Type="http://schemas.openxmlformats.org/officeDocument/2006/relationships/slideLayout" Target="../slideLayouts/slideLayout346.xml"/><Relationship Id="rId553" Type="http://schemas.openxmlformats.org/officeDocument/2006/relationships/slideLayout" Target="../slideLayouts/slideLayout553.xml"/><Relationship Id="rId760" Type="http://schemas.openxmlformats.org/officeDocument/2006/relationships/slideLayout" Target="../slideLayouts/slideLayout760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413" Type="http://schemas.openxmlformats.org/officeDocument/2006/relationships/slideLayout" Target="../slideLayouts/slideLayout413.xml"/><Relationship Id="rId858" Type="http://schemas.openxmlformats.org/officeDocument/2006/relationships/slideLayout" Target="../slideLayouts/slideLayout858.xml"/><Relationship Id="rId497" Type="http://schemas.openxmlformats.org/officeDocument/2006/relationships/slideLayout" Target="../slideLayouts/slideLayout497.xml"/><Relationship Id="rId620" Type="http://schemas.openxmlformats.org/officeDocument/2006/relationships/slideLayout" Target="../slideLayouts/slideLayout620.xml"/><Relationship Id="rId718" Type="http://schemas.openxmlformats.org/officeDocument/2006/relationships/slideLayout" Target="../slideLayouts/slideLayout718.xml"/><Relationship Id="rId925" Type="http://schemas.openxmlformats.org/officeDocument/2006/relationships/slideLayout" Target="../slideLayouts/slideLayout925.xml"/><Relationship Id="rId357" Type="http://schemas.openxmlformats.org/officeDocument/2006/relationships/slideLayout" Target="../slideLayouts/slideLayout357.xml"/><Relationship Id="rId54" Type="http://schemas.openxmlformats.org/officeDocument/2006/relationships/slideLayout" Target="../slideLayouts/slideLayout54.xml"/><Relationship Id="rId217" Type="http://schemas.openxmlformats.org/officeDocument/2006/relationships/slideLayout" Target="../slideLayouts/slideLayout217.xml"/><Relationship Id="rId564" Type="http://schemas.openxmlformats.org/officeDocument/2006/relationships/slideLayout" Target="../slideLayouts/slideLayout564.xml"/><Relationship Id="rId771" Type="http://schemas.openxmlformats.org/officeDocument/2006/relationships/slideLayout" Target="../slideLayouts/slideLayout771.xml"/><Relationship Id="rId869" Type="http://schemas.openxmlformats.org/officeDocument/2006/relationships/slideLayout" Target="../slideLayouts/slideLayout869.xml"/><Relationship Id="rId424" Type="http://schemas.openxmlformats.org/officeDocument/2006/relationships/slideLayout" Target="../slideLayouts/slideLayout424.xml"/><Relationship Id="rId631" Type="http://schemas.openxmlformats.org/officeDocument/2006/relationships/slideLayout" Target="../slideLayouts/slideLayout631.xml"/><Relationship Id="rId729" Type="http://schemas.openxmlformats.org/officeDocument/2006/relationships/slideLayout" Target="../slideLayouts/slideLayout729.xml"/><Relationship Id="rId270" Type="http://schemas.openxmlformats.org/officeDocument/2006/relationships/slideLayout" Target="../slideLayouts/slideLayout270.xml"/><Relationship Id="rId936" Type="http://schemas.openxmlformats.org/officeDocument/2006/relationships/slideLayout" Target="../slideLayouts/slideLayout936.xml"/><Relationship Id="rId65" Type="http://schemas.openxmlformats.org/officeDocument/2006/relationships/slideLayout" Target="../slideLayouts/slideLayout65.xml"/><Relationship Id="rId130" Type="http://schemas.openxmlformats.org/officeDocument/2006/relationships/slideLayout" Target="../slideLayouts/slideLayout130.xml"/><Relationship Id="rId368" Type="http://schemas.openxmlformats.org/officeDocument/2006/relationships/slideLayout" Target="../slideLayouts/slideLayout368.xml"/><Relationship Id="rId575" Type="http://schemas.openxmlformats.org/officeDocument/2006/relationships/slideLayout" Target="../slideLayouts/slideLayout575.xml"/><Relationship Id="rId782" Type="http://schemas.openxmlformats.org/officeDocument/2006/relationships/slideLayout" Target="../slideLayouts/slideLayout782.xml"/><Relationship Id="rId228" Type="http://schemas.openxmlformats.org/officeDocument/2006/relationships/slideLayout" Target="../slideLayouts/slideLayout228.xml"/><Relationship Id="rId435" Type="http://schemas.openxmlformats.org/officeDocument/2006/relationships/slideLayout" Target="../slideLayouts/slideLayout435.xml"/><Relationship Id="rId642" Type="http://schemas.openxmlformats.org/officeDocument/2006/relationships/slideLayout" Target="../slideLayouts/slideLayout642.xml"/><Relationship Id="rId281" Type="http://schemas.openxmlformats.org/officeDocument/2006/relationships/slideLayout" Target="../slideLayouts/slideLayout281.xml"/><Relationship Id="rId502" Type="http://schemas.openxmlformats.org/officeDocument/2006/relationships/slideLayout" Target="../slideLayouts/slideLayout502.xml"/><Relationship Id="rId947" Type="http://schemas.openxmlformats.org/officeDocument/2006/relationships/theme" Target="../theme/theme1.xml"/><Relationship Id="rId76" Type="http://schemas.openxmlformats.org/officeDocument/2006/relationships/slideLayout" Target="../slideLayouts/slideLayout76.xml"/><Relationship Id="rId141" Type="http://schemas.openxmlformats.org/officeDocument/2006/relationships/slideLayout" Target="../slideLayouts/slideLayout141.xml"/><Relationship Id="rId379" Type="http://schemas.openxmlformats.org/officeDocument/2006/relationships/slideLayout" Target="../slideLayouts/slideLayout379.xml"/><Relationship Id="rId586" Type="http://schemas.openxmlformats.org/officeDocument/2006/relationships/slideLayout" Target="../slideLayouts/slideLayout586.xml"/><Relationship Id="rId793" Type="http://schemas.openxmlformats.org/officeDocument/2006/relationships/slideLayout" Target="../slideLayouts/slideLayout793.xml"/><Relationship Id="rId807" Type="http://schemas.openxmlformats.org/officeDocument/2006/relationships/slideLayout" Target="../slideLayouts/slideLayout807.xml"/><Relationship Id="rId7" Type="http://schemas.openxmlformats.org/officeDocument/2006/relationships/slideLayout" Target="../slideLayouts/slideLayout7.xml"/><Relationship Id="rId239" Type="http://schemas.openxmlformats.org/officeDocument/2006/relationships/slideLayout" Target="../slideLayouts/slideLayout239.xml"/><Relationship Id="rId446" Type="http://schemas.openxmlformats.org/officeDocument/2006/relationships/slideLayout" Target="../slideLayouts/slideLayout446.xml"/><Relationship Id="rId653" Type="http://schemas.openxmlformats.org/officeDocument/2006/relationships/slideLayout" Target="../slideLayouts/slideLayout653.xml"/><Relationship Id="rId292" Type="http://schemas.openxmlformats.org/officeDocument/2006/relationships/slideLayout" Target="../slideLayouts/slideLayout292.xml"/><Relationship Id="rId306" Type="http://schemas.openxmlformats.org/officeDocument/2006/relationships/slideLayout" Target="../slideLayouts/slideLayout306.xml"/><Relationship Id="rId860" Type="http://schemas.openxmlformats.org/officeDocument/2006/relationships/slideLayout" Target="../slideLayouts/slideLayout860.xml"/><Relationship Id="rId87" Type="http://schemas.openxmlformats.org/officeDocument/2006/relationships/slideLayout" Target="../slideLayouts/slideLayout87.xml"/><Relationship Id="rId513" Type="http://schemas.openxmlformats.org/officeDocument/2006/relationships/slideLayout" Target="../slideLayouts/slideLayout513.xml"/><Relationship Id="rId597" Type="http://schemas.openxmlformats.org/officeDocument/2006/relationships/slideLayout" Target="../slideLayouts/slideLayout597.xml"/><Relationship Id="rId720" Type="http://schemas.openxmlformats.org/officeDocument/2006/relationships/slideLayout" Target="../slideLayouts/slideLayout720.xml"/><Relationship Id="rId818" Type="http://schemas.openxmlformats.org/officeDocument/2006/relationships/slideLayout" Target="../slideLayouts/slideLayout818.xml"/><Relationship Id="rId152" Type="http://schemas.openxmlformats.org/officeDocument/2006/relationships/slideLayout" Target="../slideLayouts/slideLayout152.xml"/><Relationship Id="rId457" Type="http://schemas.openxmlformats.org/officeDocument/2006/relationships/slideLayout" Target="../slideLayouts/slideLayout457.xml"/><Relationship Id="rId664" Type="http://schemas.openxmlformats.org/officeDocument/2006/relationships/slideLayout" Target="../slideLayouts/slideLayout664.xml"/><Relationship Id="rId871" Type="http://schemas.openxmlformats.org/officeDocument/2006/relationships/slideLayout" Target="../slideLayouts/slideLayout871.xml"/><Relationship Id="rId14" Type="http://schemas.openxmlformats.org/officeDocument/2006/relationships/slideLayout" Target="../slideLayouts/slideLayout14.xml"/><Relationship Id="rId317" Type="http://schemas.openxmlformats.org/officeDocument/2006/relationships/slideLayout" Target="../slideLayouts/slideLayout317.xml"/><Relationship Id="rId524" Type="http://schemas.openxmlformats.org/officeDocument/2006/relationships/slideLayout" Target="../slideLayouts/slideLayout524.xml"/><Relationship Id="rId731" Type="http://schemas.openxmlformats.org/officeDocument/2006/relationships/slideLayout" Target="../slideLayouts/slideLayout731.xml"/><Relationship Id="rId98" Type="http://schemas.openxmlformats.org/officeDocument/2006/relationships/slideLayout" Target="../slideLayouts/slideLayout98.xml"/><Relationship Id="rId163" Type="http://schemas.openxmlformats.org/officeDocument/2006/relationships/slideLayout" Target="../slideLayouts/slideLayout163.xml"/><Relationship Id="rId370" Type="http://schemas.openxmlformats.org/officeDocument/2006/relationships/slideLayout" Target="../slideLayouts/slideLayout370.xml"/><Relationship Id="rId829" Type="http://schemas.openxmlformats.org/officeDocument/2006/relationships/slideLayout" Target="../slideLayouts/slideLayout829.xml"/><Relationship Id="rId230" Type="http://schemas.openxmlformats.org/officeDocument/2006/relationships/slideLayout" Target="../slideLayouts/slideLayout230.xml"/><Relationship Id="rId468" Type="http://schemas.openxmlformats.org/officeDocument/2006/relationships/slideLayout" Target="../slideLayouts/slideLayout468.xml"/><Relationship Id="rId675" Type="http://schemas.openxmlformats.org/officeDocument/2006/relationships/slideLayout" Target="../slideLayouts/slideLayout675.xml"/><Relationship Id="rId882" Type="http://schemas.openxmlformats.org/officeDocument/2006/relationships/slideLayout" Target="../slideLayouts/slideLayout882.xml"/><Relationship Id="rId25" Type="http://schemas.openxmlformats.org/officeDocument/2006/relationships/slideLayout" Target="../slideLayouts/slideLayout25.xml"/><Relationship Id="rId328" Type="http://schemas.openxmlformats.org/officeDocument/2006/relationships/slideLayout" Target="../slideLayouts/slideLayout328.xml"/><Relationship Id="rId535" Type="http://schemas.openxmlformats.org/officeDocument/2006/relationships/slideLayout" Target="../slideLayouts/slideLayout535.xml"/><Relationship Id="rId742" Type="http://schemas.openxmlformats.org/officeDocument/2006/relationships/slideLayout" Target="../slideLayouts/slideLayout742.xml"/><Relationship Id="rId174" Type="http://schemas.openxmlformats.org/officeDocument/2006/relationships/slideLayout" Target="../slideLayouts/slideLayout174.xml"/><Relationship Id="rId381" Type="http://schemas.openxmlformats.org/officeDocument/2006/relationships/slideLayout" Target="../slideLayouts/slideLayout381.xml"/><Relationship Id="rId602" Type="http://schemas.openxmlformats.org/officeDocument/2006/relationships/slideLayout" Target="../slideLayouts/slideLayout602.xml"/><Relationship Id="rId241" Type="http://schemas.openxmlformats.org/officeDocument/2006/relationships/slideLayout" Target="../slideLayouts/slideLayout241.xml"/><Relationship Id="rId479" Type="http://schemas.openxmlformats.org/officeDocument/2006/relationships/slideLayout" Target="../slideLayouts/slideLayout479.xml"/><Relationship Id="rId686" Type="http://schemas.openxmlformats.org/officeDocument/2006/relationships/slideLayout" Target="../slideLayouts/slideLayout686.xml"/><Relationship Id="rId893" Type="http://schemas.openxmlformats.org/officeDocument/2006/relationships/slideLayout" Target="../slideLayouts/slideLayout893.xml"/><Relationship Id="rId907" Type="http://schemas.openxmlformats.org/officeDocument/2006/relationships/slideLayout" Target="../slideLayouts/slideLayout907.xml"/><Relationship Id="rId36" Type="http://schemas.openxmlformats.org/officeDocument/2006/relationships/slideLayout" Target="../slideLayouts/slideLayout36.xml"/><Relationship Id="rId339" Type="http://schemas.openxmlformats.org/officeDocument/2006/relationships/slideLayout" Target="../slideLayouts/slideLayout339.xml"/><Relationship Id="rId546" Type="http://schemas.openxmlformats.org/officeDocument/2006/relationships/slideLayout" Target="../slideLayouts/slideLayout546.xml"/><Relationship Id="rId753" Type="http://schemas.openxmlformats.org/officeDocument/2006/relationships/slideLayout" Target="../slideLayouts/slideLayout753.xml"/><Relationship Id="rId101" Type="http://schemas.openxmlformats.org/officeDocument/2006/relationships/slideLayout" Target="../slideLayouts/slideLayout101.xml"/><Relationship Id="rId185" Type="http://schemas.openxmlformats.org/officeDocument/2006/relationships/slideLayout" Target="../slideLayouts/slideLayout185.xml"/><Relationship Id="rId406" Type="http://schemas.openxmlformats.org/officeDocument/2006/relationships/slideLayout" Target="../slideLayouts/slideLayout406.xml"/><Relationship Id="rId392" Type="http://schemas.openxmlformats.org/officeDocument/2006/relationships/slideLayout" Target="../slideLayouts/slideLayout392.xml"/><Relationship Id="rId613" Type="http://schemas.openxmlformats.org/officeDocument/2006/relationships/slideLayout" Target="../slideLayouts/slideLayout613.xml"/><Relationship Id="rId697" Type="http://schemas.openxmlformats.org/officeDocument/2006/relationships/slideLayout" Target="../slideLayouts/slideLayout697.xml"/><Relationship Id="rId820" Type="http://schemas.openxmlformats.org/officeDocument/2006/relationships/slideLayout" Target="../slideLayouts/slideLayout820.xml"/><Relationship Id="rId918" Type="http://schemas.openxmlformats.org/officeDocument/2006/relationships/slideLayout" Target="../slideLayouts/slideLayout918.xml"/><Relationship Id="rId252" Type="http://schemas.openxmlformats.org/officeDocument/2006/relationships/slideLayout" Target="../slideLayouts/slideLayout252.xml"/><Relationship Id="rId47" Type="http://schemas.openxmlformats.org/officeDocument/2006/relationships/slideLayout" Target="../slideLayouts/slideLayout47.xml"/><Relationship Id="rId112" Type="http://schemas.openxmlformats.org/officeDocument/2006/relationships/slideLayout" Target="../slideLayouts/slideLayout112.xml"/><Relationship Id="rId557" Type="http://schemas.openxmlformats.org/officeDocument/2006/relationships/slideLayout" Target="../slideLayouts/slideLayout557.xml"/><Relationship Id="rId764" Type="http://schemas.openxmlformats.org/officeDocument/2006/relationships/slideLayout" Target="../slideLayouts/slideLayout764.xml"/><Relationship Id="rId196" Type="http://schemas.openxmlformats.org/officeDocument/2006/relationships/slideLayout" Target="../slideLayouts/slideLayout196.xml"/><Relationship Id="rId417" Type="http://schemas.openxmlformats.org/officeDocument/2006/relationships/slideLayout" Target="../slideLayouts/slideLayout417.xml"/><Relationship Id="rId624" Type="http://schemas.openxmlformats.org/officeDocument/2006/relationships/slideLayout" Target="../slideLayouts/slideLayout624.xml"/><Relationship Id="rId831" Type="http://schemas.openxmlformats.org/officeDocument/2006/relationships/slideLayout" Target="../slideLayouts/slideLayout831.xml"/><Relationship Id="rId263" Type="http://schemas.openxmlformats.org/officeDocument/2006/relationships/slideLayout" Target="../slideLayouts/slideLayout263.xml"/><Relationship Id="rId470" Type="http://schemas.openxmlformats.org/officeDocument/2006/relationships/slideLayout" Target="../slideLayouts/slideLayout470.xml"/><Relationship Id="rId929" Type="http://schemas.openxmlformats.org/officeDocument/2006/relationships/slideLayout" Target="../slideLayouts/slideLayout929.xml"/><Relationship Id="rId58" Type="http://schemas.openxmlformats.org/officeDocument/2006/relationships/slideLayout" Target="../slideLayouts/slideLayout58.xml"/><Relationship Id="rId123" Type="http://schemas.openxmlformats.org/officeDocument/2006/relationships/slideLayout" Target="../slideLayouts/slideLayout123.xml"/><Relationship Id="rId330" Type="http://schemas.openxmlformats.org/officeDocument/2006/relationships/slideLayout" Target="../slideLayouts/slideLayout330.xml"/><Relationship Id="rId568" Type="http://schemas.openxmlformats.org/officeDocument/2006/relationships/slideLayout" Target="../slideLayouts/slideLayout568.xml"/><Relationship Id="rId775" Type="http://schemas.openxmlformats.org/officeDocument/2006/relationships/slideLayout" Target="../slideLayouts/slideLayout775.xml"/><Relationship Id="rId428" Type="http://schemas.openxmlformats.org/officeDocument/2006/relationships/slideLayout" Target="../slideLayouts/slideLayout428.xml"/><Relationship Id="rId635" Type="http://schemas.openxmlformats.org/officeDocument/2006/relationships/slideLayout" Target="../slideLayouts/slideLayout635.xml"/><Relationship Id="rId842" Type="http://schemas.openxmlformats.org/officeDocument/2006/relationships/slideLayout" Target="../slideLayouts/slideLayout842.xml"/><Relationship Id="rId274" Type="http://schemas.openxmlformats.org/officeDocument/2006/relationships/slideLayout" Target="../slideLayouts/slideLayout274.xml"/><Relationship Id="rId481" Type="http://schemas.openxmlformats.org/officeDocument/2006/relationships/slideLayout" Target="../slideLayouts/slideLayout481.xml"/><Relationship Id="rId702" Type="http://schemas.openxmlformats.org/officeDocument/2006/relationships/slideLayout" Target="../slideLayouts/slideLayout702.xml"/><Relationship Id="rId69" Type="http://schemas.openxmlformats.org/officeDocument/2006/relationships/slideLayout" Target="../slideLayouts/slideLayout69.xml"/><Relationship Id="rId134" Type="http://schemas.openxmlformats.org/officeDocument/2006/relationships/slideLayout" Target="../slideLayouts/slideLayout134.xml"/><Relationship Id="rId579" Type="http://schemas.openxmlformats.org/officeDocument/2006/relationships/slideLayout" Target="../slideLayouts/slideLayout579.xml"/><Relationship Id="rId786" Type="http://schemas.openxmlformats.org/officeDocument/2006/relationships/slideLayout" Target="../slideLayouts/slideLayout786.xml"/><Relationship Id="rId341" Type="http://schemas.openxmlformats.org/officeDocument/2006/relationships/slideLayout" Target="../slideLayouts/slideLayout341.xml"/><Relationship Id="rId439" Type="http://schemas.openxmlformats.org/officeDocument/2006/relationships/slideLayout" Target="../slideLayouts/slideLayout439.xml"/><Relationship Id="rId646" Type="http://schemas.openxmlformats.org/officeDocument/2006/relationships/slideLayout" Target="../slideLayouts/slideLayout646.xml"/><Relationship Id="rId201" Type="http://schemas.openxmlformats.org/officeDocument/2006/relationships/slideLayout" Target="../slideLayouts/slideLayout201.xml"/><Relationship Id="rId285" Type="http://schemas.openxmlformats.org/officeDocument/2006/relationships/slideLayout" Target="../slideLayouts/slideLayout285.xml"/><Relationship Id="rId506" Type="http://schemas.openxmlformats.org/officeDocument/2006/relationships/slideLayout" Target="../slideLayouts/slideLayout506.xml"/><Relationship Id="rId853" Type="http://schemas.openxmlformats.org/officeDocument/2006/relationships/slideLayout" Target="../slideLayouts/slideLayout853.xml"/><Relationship Id="rId492" Type="http://schemas.openxmlformats.org/officeDocument/2006/relationships/slideLayout" Target="../slideLayouts/slideLayout492.xml"/><Relationship Id="rId713" Type="http://schemas.openxmlformats.org/officeDocument/2006/relationships/slideLayout" Target="../slideLayouts/slideLayout713.xml"/><Relationship Id="rId797" Type="http://schemas.openxmlformats.org/officeDocument/2006/relationships/slideLayout" Target="../slideLayouts/slideLayout797.xml"/><Relationship Id="rId920" Type="http://schemas.openxmlformats.org/officeDocument/2006/relationships/slideLayout" Target="../slideLayouts/slideLayout920.xml"/><Relationship Id="rId145" Type="http://schemas.openxmlformats.org/officeDocument/2006/relationships/slideLayout" Target="../slideLayouts/slideLayout145.xml"/><Relationship Id="rId352" Type="http://schemas.openxmlformats.org/officeDocument/2006/relationships/slideLayout" Target="../slideLayouts/slideLayout352.xml"/><Relationship Id="rId212" Type="http://schemas.openxmlformats.org/officeDocument/2006/relationships/slideLayout" Target="../slideLayouts/slideLayout212.xml"/><Relationship Id="rId657" Type="http://schemas.openxmlformats.org/officeDocument/2006/relationships/slideLayout" Target="../slideLayouts/slideLayout657.xml"/><Relationship Id="rId864" Type="http://schemas.openxmlformats.org/officeDocument/2006/relationships/slideLayout" Target="../slideLayouts/slideLayout864.xml"/><Relationship Id="rId296" Type="http://schemas.openxmlformats.org/officeDocument/2006/relationships/slideLayout" Target="../slideLayouts/slideLayout296.xml"/><Relationship Id="rId517" Type="http://schemas.openxmlformats.org/officeDocument/2006/relationships/slideLayout" Target="../slideLayouts/slideLayout517.xml"/><Relationship Id="rId724" Type="http://schemas.openxmlformats.org/officeDocument/2006/relationships/slideLayout" Target="../slideLayouts/slideLayout724.xml"/><Relationship Id="rId931" Type="http://schemas.openxmlformats.org/officeDocument/2006/relationships/slideLayout" Target="../slideLayouts/slideLayout931.xml"/><Relationship Id="rId60" Type="http://schemas.openxmlformats.org/officeDocument/2006/relationships/slideLayout" Target="../slideLayouts/slideLayout60.xml"/><Relationship Id="rId156" Type="http://schemas.openxmlformats.org/officeDocument/2006/relationships/slideLayout" Target="../slideLayouts/slideLayout156.xml"/><Relationship Id="rId363" Type="http://schemas.openxmlformats.org/officeDocument/2006/relationships/slideLayout" Target="../slideLayouts/slideLayout363.xml"/><Relationship Id="rId570" Type="http://schemas.openxmlformats.org/officeDocument/2006/relationships/slideLayout" Target="../slideLayouts/slideLayout570.xml"/><Relationship Id="rId223" Type="http://schemas.openxmlformats.org/officeDocument/2006/relationships/slideLayout" Target="../slideLayouts/slideLayout223.xml"/><Relationship Id="rId430" Type="http://schemas.openxmlformats.org/officeDocument/2006/relationships/slideLayout" Target="../slideLayouts/slideLayout430.xml"/><Relationship Id="rId668" Type="http://schemas.openxmlformats.org/officeDocument/2006/relationships/slideLayout" Target="../slideLayouts/slideLayout668.xml"/><Relationship Id="rId875" Type="http://schemas.openxmlformats.org/officeDocument/2006/relationships/slideLayout" Target="../slideLayouts/slideLayout875.xml"/><Relationship Id="rId18" Type="http://schemas.openxmlformats.org/officeDocument/2006/relationships/slideLayout" Target="../slideLayouts/slideLayout18.xml"/><Relationship Id="rId528" Type="http://schemas.openxmlformats.org/officeDocument/2006/relationships/slideLayout" Target="../slideLayouts/slideLayout528.xml"/><Relationship Id="rId735" Type="http://schemas.openxmlformats.org/officeDocument/2006/relationships/slideLayout" Target="../slideLayouts/slideLayout735.xml"/><Relationship Id="rId942" Type="http://schemas.openxmlformats.org/officeDocument/2006/relationships/slideLayout" Target="../slideLayouts/slideLayout942.xml"/><Relationship Id="rId167" Type="http://schemas.openxmlformats.org/officeDocument/2006/relationships/slideLayout" Target="../slideLayouts/slideLayout167.xml"/><Relationship Id="rId374" Type="http://schemas.openxmlformats.org/officeDocument/2006/relationships/slideLayout" Target="../slideLayouts/slideLayout374.xml"/><Relationship Id="rId581" Type="http://schemas.openxmlformats.org/officeDocument/2006/relationships/slideLayout" Target="../slideLayouts/slideLayout581.xml"/><Relationship Id="rId71" Type="http://schemas.openxmlformats.org/officeDocument/2006/relationships/slideLayout" Target="../slideLayouts/slideLayout71.xml"/><Relationship Id="rId234" Type="http://schemas.openxmlformats.org/officeDocument/2006/relationships/slideLayout" Target="../slideLayouts/slideLayout234.xml"/><Relationship Id="rId679" Type="http://schemas.openxmlformats.org/officeDocument/2006/relationships/slideLayout" Target="../slideLayouts/slideLayout679.xml"/><Relationship Id="rId802" Type="http://schemas.openxmlformats.org/officeDocument/2006/relationships/slideLayout" Target="../slideLayouts/slideLayout802.xml"/><Relationship Id="rId886" Type="http://schemas.openxmlformats.org/officeDocument/2006/relationships/slideLayout" Target="../slideLayouts/slideLayout886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441" Type="http://schemas.openxmlformats.org/officeDocument/2006/relationships/slideLayout" Target="../slideLayouts/slideLayout441.xml"/><Relationship Id="rId539" Type="http://schemas.openxmlformats.org/officeDocument/2006/relationships/slideLayout" Target="../slideLayouts/slideLayout539.xml"/><Relationship Id="rId746" Type="http://schemas.openxmlformats.org/officeDocument/2006/relationships/slideLayout" Target="../slideLayouts/slideLayout746.xml"/><Relationship Id="rId178" Type="http://schemas.openxmlformats.org/officeDocument/2006/relationships/slideLayout" Target="../slideLayouts/slideLayout178.xml"/><Relationship Id="rId301" Type="http://schemas.openxmlformats.org/officeDocument/2006/relationships/slideLayout" Target="../slideLayouts/slideLayout301.xml"/><Relationship Id="rId82" Type="http://schemas.openxmlformats.org/officeDocument/2006/relationships/slideLayout" Target="../slideLayouts/slideLayout82.xml"/><Relationship Id="rId385" Type="http://schemas.openxmlformats.org/officeDocument/2006/relationships/slideLayout" Target="../slideLayouts/slideLayout385.xml"/><Relationship Id="rId592" Type="http://schemas.openxmlformats.org/officeDocument/2006/relationships/slideLayout" Target="../slideLayouts/slideLayout592.xml"/><Relationship Id="rId606" Type="http://schemas.openxmlformats.org/officeDocument/2006/relationships/slideLayout" Target="../slideLayouts/slideLayout606.xml"/><Relationship Id="rId813" Type="http://schemas.openxmlformats.org/officeDocument/2006/relationships/slideLayout" Target="../slideLayouts/slideLayout813.xml"/><Relationship Id="rId245" Type="http://schemas.openxmlformats.org/officeDocument/2006/relationships/slideLayout" Target="../slideLayouts/slideLayout245.xml"/><Relationship Id="rId452" Type="http://schemas.openxmlformats.org/officeDocument/2006/relationships/slideLayout" Target="../slideLayouts/slideLayout452.xml"/><Relationship Id="rId897" Type="http://schemas.openxmlformats.org/officeDocument/2006/relationships/slideLayout" Target="../slideLayouts/slideLayout897.xml"/><Relationship Id="rId105" Type="http://schemas.openxmlformats.org/officeDocument/2006/relationships/slideLayout" Target="../slideLayouts/slideLayout105.xml"/><Relationship Id="rId312" Type="http://schemas.openxmlformats.org/officeDocument/2006/relationships/slideLayout" Target="../slideLayouts/slideLayout312.xml"/><Relationship Id="rId757" Type="http://schemas.openxmlformats.org/officeDocument/2006/relationships/slideLayout" Target="../slideLayouts/slideLayout757.xml"/><Relationship Id="rId93" Type="http://schemas.openxmlformats.org/officeDocument/2006/relationships/slideLayout" Target="../slideLayouts/slideLayout93.xml"/><Relationship Id="rId189" Type="http://schemas.openxmlformats.org/officeDocument/2006/relationships/slideLayout" Target="../slideLayouts/slideLayout189.xml"/><Relationship Id="rId396" Type="http://schemas.openxmlformats.org/officeDocument/2006/relationships/slideLayout" Target="../slideLayouts/slideLayout396.xml"/><Relationship Id="rId617" Type="http://schemas.openxmlformats.org/officeDocument/2006/relationships/slideLayout" Target="../slideLayouts/slideLayout617.xml"/><Relationship Id="rId824" Type="http://schemas.openxmlformats.org/officeDocument/2006/relationships/slideLayout" Target="../slideLayouts/slideLayout824.xml"/><Relationship Id="rId256" Type="http://schemas.openxmlformats.org/officeDocument/2006/relationships/slideLayout" Target="../slideLayouts/slideLayout256.xml"/><Relationship Id="rId463" Type="http://schemas.openxmlformats.org/officeDocument/2006/relationships/slideLayout" Target="../slideLayouts/slideLayout463.xml"/><Relationship Id="rId670" Type="http://schemas.openxmlformats.org/officeDocument/2006/relationships/slideLayout" Target="../slideLayouts/slideLayout670.xml"/><Relationship Id="rId116" Type="http://schemas.openxmlformats.org/officeDocument/2006/relationships/slideLayout" Target="../slideLayouts/slideLayout116.xml"/><Relationship Id="rId323" Type="http://schemas.openxmlformats.org/officeDocument/2006/relationships/slideLayout" Target="../slideLayouts/slideLayout323.xml"/><Relationship Id="rId530" Type="http://schemas.openxmlformats.org/officeDocument/2006/relationships/slideLayout" Target="../slideLayouts/slideLayout530.xml"/><Relationship Id="rId768" Type="http://schemas.openxmlformats.org/officeDocument/2006/relationships/slideLayout" Target="../slideLayouts/slideLayout768.xml"/><Relationship Id="rId20" Type="http://schemas.openxmlformats.org/officeDocument/2006/relationships/slideLayout" Target="../slideLayouts/slideLayout20.xml"/><Relationship Id="rId628" Type="http://schemas.openxmlformats.org/officeDocument/2006/relationships/slideLayout" Target="../slideLayouts/slideLayout628.xml"/><Relationship Id="rId835" Type="http://schemas.openxmlformats.org/officeDocument/2006/relationships/slideLayout" Target="../slideLayouts/slideLayout835.xml"/><Relationship Id="rId267" Type="http://schemas.openxmlformats.org/officeDocument/2006/relationships/slideLayout" Target="../slideLayouts/slideLayout267.xml"/><Relationship Id="rId474" Type="http://schemas.openxmlformats.org/officeDocument/2006/relationships/slideLayout" Target="../slideLayouts/slideLayout474.xml"/><Relationship Id="rId127" Type="http://schemas.openxmlformats.org/officeDocument/2006/relationships/slideLayout" Target="../slideLayouts/slideLayout127.xml"/><Relationship Id="rId681" Type="http://schemas.openxmlformats.org/officeDocument/2006/relationships/slideLayout" Target="../slideLayouts/slideLayout681.xml"/><Relationship Id="rId779" Type="http://schemas.openxmlformats.org/officeDocument/2006/relationships/slideLayout" Target="../slideLayouts/slideLayout779.xml"/><Relationship Id="rId902" Type="http://schemas.openxmlformats.org/officeDocument/2006/relationships/slideLayout" Target="../slideLayouts/slideLayout902.xml"/><Relationship Id="rId31" Type="http://schemas.openxmlformats.org/officeDocument/2006/relationships/slideLayout" Target="../slideLayouts/slideLayout31.xml"/><Relationship Id="rId334" Type="http://schemas.openxmlformats.org/officeDocument/2006/relationships/slideLayout" Target="../slideLayouts/slideLayout334.xml"/><Relationship Id="rId541" Type="http://schemas.openxmlformats.org/officeDocument/2006/relationships/slideLayout" Target="../slideLayouts/slideLayout541.xml"/><Relationship Id="rId639" Type="http://schemas.openxmlformats.org/officeDocument/2006/relationships/slideLayout" Target="../slideLayouts/slideLayout639.xml"/><Relationship Id="rId180" Type="http://schemas.openxmlformats.org/officeDocument/2006/relationships/slideLayout" Target="../slideLayouts/slideLayout180.xml"/><Relationship Id="rId278" Type="http://schemas.openxmlformats.org/officeDocument/2006/relationships/slideLayout" Target="../slideLayouts/slideLayout278.xml"/><Relationship Id="rId401" Type="http://schemas.openxmlformats.org/officeDocument/2006/relationships/slideLayout" Target="../slideLayouts/slideLayout401.xml"/><Relationship Id="rId846" Type="http://schemas.openxmlformats.org/officeDocument/2006/relationships/slideLayout" Target="../slideLayouts/slideLayout846.xml"/><Relationship Id="rId485" Type="http://schemas.openxmlformats.org/officeDocument/2006/relationships/slideLayout" Target="../slideLayouts/slideLayout485.xml"/><Relationship Id="rId692" Type="http://schemas.openxmlformats.org/officeDocument/2006/relationships/slideLayout" Target="../slideLayouts/slideLayout692.xml"/><Relationship Id="rId706" Type="http://schemas.openxmlformats.org/officeDocument/2006/relationships/slideLayout" Target="../slideLayouts/slideLayout706.xml"/><Relationship Id="rId913" Type="http://schemas.openxmlformats.org/officeDocument/2006/relationships/slideLayout" Target="../slideLayouts/slideLayout913.xml"/><Relationship Id="rId42" Type="http://schemas.openxmlformats.org/officeDocument/2006/relationships/slideLayout" Target="../slideLayouts/slideLayout42.xml"/><Relationship Id="rId138" Type="http://schemas.openxmlformats.org/officeDocument/2006/relationships/slideLayout" Target="../slideLayouts/slideLayout138.xml"/><Relationship Id="rId345" Type="http://schemas.openxmlformats.org/officeDocument/2006/relationships/slideLayout" Target="../slideLayouts/slideLayout345.xml"/><Relationship Id="rId552" Type="http://schemas.openxmlformats.org/officeDocument/2006/relationships/slideLayout" Target="../slideLayouts/slideLayout552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412" Type="http://schemas.openxmlformats.org/officeDocument/2006/relationships/slideLayout" Target="../slideLayouts/slideLayout412.xml"/><Relationship Id="rId857" Type="http://schemas.openxmlformats.org/officeDocument/2006/relationships/slideLayout" Target="../slideLayouts/slideLayout857.xml"/><Relationship Id="rId289" Type="http://schemas.openxmlformats.org/officeDocument/2006/relationships/slideLayout" Target="../slideLayouts/slideLayout289.xml"/><Relationship Id="rId496" Type="http://schemas.openxmlformats.org/officeDocument/2006/relationships/slideLayout" Target="../slideLayouts/slideLayout496.xml"/><Relationship Id="rId717" Type="http://schemas.openxmlformats.org/officeDocument/2006/relationships/slideLayout" Target="../slideLayouts/slideLayout717.xml"/><Relationship Id="rId924" Type="http://schemas.openxmlformats.org/officeDocument/2006/relationships/slideLayout" Target="../slideLayouts/slideLayout924.xml"/><Relationship Id="rId53" Type="http://schemas.openxmlformats.org/officeDocument/2006/relationships/slideLayout" Target="../slideLayouts/slideLayout53.xml"/><Relationship Id="rId149" Type="http://schemas.openxmlformats.org/officeDocument/2006/relationships/slideLayout" Target="../slideLayouts/slideLayout149.xml"/><Relationship Id="rId356" Type="http://schemas.openxmlformats.org/officeDocument/2006/relationships/slideLayout" Target="../slideLayouts/slideLayout356.xml"/><Relationship Id="rId563" Type="http://schemas.openxmlformats.org/officeDocument/2006/relationships/slideLayout" Target="../slideLayouts/slideLayout563.xml"/><Relationship Id="rId770" Type="http://schemas.openxmlformats.org/officeDocument/2006/relationships/slideLayout" Target="../slideLayouts/slideLayout770.xml"/><Relationship Id="rId216" Type="http://schemas.openxmlformats.org/officeDocument/2006/relationships/slideLayout" Target="../slideLayouts/slideLayout216.xml"/><Relationship Id="rId423" Type="http://schemas.openxmlformats.org/officeDocument/2006/relationships/slideLayout" Target="../slideLayouts/slideLayout423.xml"/><Relationship Id="rId868" Type="http://schemas.openxmlformats.org/officeDocument/2006/relationships/slideLayout" Target="../slideLayouts/slideLayout868.xml"/><Relationship Id="rId630" Type="http://schemas.openxmlformats.org/officeDocument/2006/relationships/slideLayout" Target="../slideLayouts/slideLayout630.xml"/><Relationship Id="rId728" Type="http://schemas.openxmlformats.org/officeDocument/2006/relationships/slideLayout" Target="../slideLayouts/slideLayout728.xml"/><Relationship Id="rId935" Type="http://schemas.openxmlformats.org/officeDocument/2006/relationships/slideLayout" Target="../slideLayouts/slideLayout935.xml"/><Relationship Id="rId64" Type="http://schemas.openxmlformats.org/officeDocument/2006/relationships/slideLayout" Target="../slideLayouts/slideLayout64.xml"/><Relationship Id="rId367" Type="http://schemas.openxmlformats.org/officeDocument/2006/relationships/slideLayout" Target="../slideLayouts/slideLayout367.xml"/><Relationship Id="rId574" Type="http://schemas.openxmlformats.org/officeDocument/2006/relationships/slideLayout" Target="../slideLayouts/slideLayout574.xml"/><Relationship Id="rId227" Type="http://schemas.openxmlformats.org/officeDocument/2006/relationships/slideLayout" Target="../slideLayouts/slideLayout227.xml"/><Relationship Id="rId781" Type="http://schemas.openxmlformats.org/officeDocument/2006/relationships/slideLayout" Target="../slideLayouts/slideLayout781.xml"/><Relationship Id="rId879" Type="http://schemas.openxmlformats.org/officeDocument/2006/relationships/slideLayout" Target="../slideLayouts/slideLayout879.xml"/><Relationship Id="rId434" Type="http://schemas.openxmlformats.org/officeDocument/2006/relationships/slideLayout" Target="../slideLayouts/slideLayout434.xml"/><Relationship Id="rId641" Type="http://schemas.openxmlformats.org/officeDocument/2006/relationships/slideLayout" Target="../slideLayouts/slideLayout641.xml"/><Relationship Id="rId739" Type="http://schemas.openxmlformats.org/officeDocument/2006/relationships/slideLayout" Target="../slideLayouts/slideLayout739.xml"/><Relationship Id="rId280" Type="http://schemas.openxmlformats.org/officeDocument/2006/relationships/slideLayout" Target="../slideLayouts/slideLayout280.xml"/><Relationship Id="rId501" Type="http://schemas.openxmlformats.org/officeDocument/2006/relationships/slideLayout" Target="../slideLayouts/slideLayout501.xml"/><Relationship Id="rId946" Type="http://schemas.openxmlformats.org/officeDocument/2006/relationships/slideLayout" Target="../slideLayouts/slideLayout946.xml"/><Relationship Id="rId75" Type="http://schemas.openxmlformats.org/officeDocument/2006/relationships/slideLayout" Target="../slideLayouts/slideLayout75.xml"/><Relationship Id="rId140" Type="http://schemas.openxmlformats.org/officeDocument/2006/relationships/slideLayout" Target="../slideLayouts/slideLayout140.xml"/><Relationship Id="rId378" Type="http://schemas.openxmlformats.org/officeDocument/2006/relationships/slideLayout" Target="../slideLayouts/slideLayout378.xml"/><Relationship Id="rId585" Type="http://schemas.openxmlformats.org/officeDocument/2006/relationships/slideLayout" Target="../slideLayouts/slideLayout585.xml"/><Relationship Id="rId792" Type="http://schemas.openxmlformats.org/officeDocument/2006/relationships/slideLayout" Target="../slideLayouts/slideLayout792.xml"/><Relationship Id="rId806" Type="http://schemas.openxmlformats.org/officeDocument/2006/relationships/slideLayout" Target="../slideLayouts/slideLayout806.xml"/><Relationship Id="rId6" Type="http://schemas.openxmlformats.org/officeDocument/2006/relationships/slideLayout" Target="../slideLayouts/slideLayout6.xml"/><Relationship Id="rId238" Type="http://schemas.openxmlformats.org/officeDocument/2006/relationships/slideLayout" Target="../slideLayouts/slideLayout238.xml"/><Relationship Id="rId445" Type="http://schemas.openxmlformats.org/officeDocument/2006/relationships/slideLayout" Target="../slideLayouts/slideLayout445.xml"/><Relationship Id="rId652" Type="http://schemas.openxmlformats.org/officeDocument/2006/relationships/slideLayout" Target="../slideLayouts/slideLayout652.xml"/><Relationship Id="rId291" Type="http://schemas.openxmlformats.org/officeDocument/2006/relationships/slideLayout" Target="../slideLayouts/slideLayout291.xml"/><Relationship Id="rId305" Type="http://schemas.openxmlformats.org/officeDocument/2006/relationships/slideLayout" Target="../slideLayouts/slideLayout305.xml"/><Relationship Id="rId512" Type="http://schemas.openxmlformats.org/officeDocument/2006/relationships/slideLayout" Target="../slideLayouts/slideLayout512.xml"/><Relationship Id="rId86" Type="http://schemas.openxmlformats.org/officeDocument/2006/relationships/slideLayout" Target="../slideLayouts/slideLayout86.xml"/><Relationship Id="rId151" Type="http://schemas.openxmlformats.org/officeDocument/2006/relationships/slideLayout" Target="../slideLayouts/slideLayout151.xml"/><Relationship Id="rId389" Type="http://schemas.openxmlformats.org/officeDocument/2006/relationships/slideLayout" Target="../slideLayouts/slideLayout389.xml"/><Relationship Id="rId596" Type="http://schemas.openxmlformats.org/officeDocument/2006/relationships/slideLayout" Target="../slideLayouts/slideLayout596.xml"/><Relationship Id="rId817" Type="http://schemas.openxmlformats.org/officeDocument/2006/relationships/slideLayout" Target="../slideLayouts/slideLayout817.xml"/><Relationship Id="rId249" Type="http://schemas.openxmlformats.org/officeDocument/2006/relationships/slideLayout" Target="../slideLayouts/slideLayout249.xml"/><Relationship Id="rId456" Type="http://schemas.openxmlformats.org/officeDocument/2006/relationships/slideLayout" Target="../slideLayouts/slideLayout456.xml"/><Relationship Id="rId663" Type="http://schemas.openxmlformats.org/officeDocument/2006/relationships/slideLayout" Target="../slideLayouts/slideLayout663.xml"/><Relationship Id="rId870" Type="http://schemas.openxmlformats.org/officeDocument/2006/relationships/slideLayout" Target="../slideLayouts/slideLayout870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316" Type="http://schemas.openxmlformats.org/officeDocument/2006/relationships/slideLayout" Target="../slideLayouts/slideLayout316.xml"/><Relationship Id="rId523" Type="http://schemas.openxmlformats.org/officeDocument/2006/relationships/slideLayout" Target="../slideLayouts/slideLayout523.xml"/><Relationship Id="rId97" Type="http://schemas.openxmlformats.org/officeDocument/2006/relationships/slideLayout" Target="../slideLayouts/slideLayout97.xml"/><Relationship Id="rId730" Type="http://schemas.openxmlformats.org/officeDocument/2006/relationships/slideLayout" Target="../slideLayouts/slideLayout730.xml"/><Relationship Id="rId828" Type="http://schemas.openxmlformats.org/officeDocument/2006/relationships/slideLayout" Target="../slideLayouts/slideLayout828.xml"/><Relationship Id="rId162" Type="http://schemas.openxmlformats.org/officeDocument/2006/relationships/slideLayout" Target="../slideLayouts/slideLayout162.xml"/><Relationship Id="rId467" Type="http://schemas.openxmlformats.org/officeDocument/2006/relationships/slideLayout" Target="../slideLayouts/slideLayout467.xml"/><Relationship Id="rId674" Type="http://schemas.openxmlformats.org/officeDocument/2006/relationships/slideLayout" Target="../slideLayouts/slideLayout674.xml"/><Relationship Id="rId881" Type="http://schemas.openxmlformats.org/officeDocument/2006/relationships/slideLayout" Target="../slideLayouts/slideLayout881.xml"/><Relationship Id="rId24" Type="http://schemas.openxmlformats.org/officeDocument/2006/relationships/slideLayout" Target="../slideLayouts/slideLayout24.xml"/><Relationship Id="rId327" Type="http://schemas.openxmlformats.org/officeDocument/2006/relationships/slideLayout" Target="../slideLayouts/slideLayout327.xml"/><Relationship Id="rId534" Type="http://schemas.openxmlformats.org/officeDocument/2006/relationships/slideLayout" Target="../slideLayouts/slideLayout534.xml"/><Relationship Id="rId741" Type="http://schemas.openxmlformats.org/officeDocument/2006/relationships/slideLayout" Target="../slideLayouts/slideLayout741.xml"/><Relationship Id="rId839" Type="http://schemas.openxmlformats.org/officeDocument/2006/relationships/slideLayout" Target="../slideLayouts/slideLayout839.xml"/><Relationship Id="rId173" Type="http://schemas.openxmlformats.org/officeDocument/2006/relationships/slideLayout" Target="../slideLayouts/slideLayout173.xml"/><Relationship Id="rId380" Type="http://schemas.openxmlformats.org/officeDocument/2006/relationships/slideLayout" Target="../slideLayouts/slideLayout380.xml"/><Relationship Id="rId601" Type="http://schemas.openxmlformats.org/officeDocument/2006/relationships/slideLayout" Target="../slideLayouts/slideLayout601.xml"/><Relationship Id="rId240" Type="http://schemas.openxmlformats.org/officeDocument/2006/relationships/slideLayout" Target="../slideLayouts/slideLayout240.xml"/><Relationship Id="rId478" Type="http://schemas.openxmlformats.org/officeDocument/2006/relationships/slideLayout" Target="../slideLayouts/slideLayout478.xml"/><Relationship Id="rId685" Type="http://schemas.openxmlformats.org/officeDocument/2006/relationships/slideLayout" Target="../slideLayouts/slideLayout685.xml"/><Relationship Id="rId892" Type="http://schemas.openxmlformats.org/officeDocument/2006/relationships/slideLayout" Target="../slideLayouts/slideLayout892.xml"/><Relationship Id="rId906" Type="http://schemas.openxmlformats.org/officeDocument/2006/relationships/slideLayout" Target="../slideLayouts/slideLayout906.xml"/><Relationship Id="rId35" Type="http://schemas.openxmlformats.org/officeDocument/2006/relationships/slideLayout" Target="../slideLayouts/slideLayout35.xml"/><Relationship Id="rId100" Type="http://schemas.openxmlformats.org/officeDocument/2006/relationships/slideLayout" Target="../slideLayouts/slideLayout100.xml"/><Relationship Id="rId338" Type="http://schemas.openxmlformats.org/officeDocument/2006/relationships/slideLayout" Target="../slideLayouts/slideLayout338.xml"/><Relationship Id="rId545" Type="http://schemas.openxmlformats.org/officeDocument/2006/relationships/slideLayout" Target="../slideLayouts/slideLayout545.xml"/><Relationship Id="rId752" Type="http://schemas.openxmlformats.org/officeDocument/2006/relationships/slideLayout" Target="../slideLayouts/slideLayout752.xml"/><Relationship Id="rId184" Type="http://schemas.openxmlformats.org/officeDocument/2006/relationships/slideLayout" Target="../slideLayouts/slideLayout184.xml"/><Relationship Id="rId391" Type="http://schemas.openxmlformats.org/officeDocument/2006/relationships/slideLayout" Target="../slideLayouts/slideLayout391.xml"/><Relationship Id="rId405" Type="http://schemas.openxmlformats.org/officeDocument/2006/relationships/slideLayout" Target="../slideLayouts/slideLayout405.xml"/><Relationship Id="rId612" Type="http://schemas.openxmlformats.org/officeDocument/2006/relationships/slideLayout" Target="../slideLayouts/slideLayout612.xml"/><Relationship Id="rId251" Type="http://schemas.openxmlformats.org/officeDocument/2006/relationships/slideLayout" Target="../slideLayouts/slideLayout251.xml"/><Relationship Id="rId489" Type="http://schemas.openxmlformats.org/officeDocument/2006/relationships/slideLayout" Target="../slideLayouts/slideLayout489.xml"/><Relationship Id="rId696" Type="http://schemas.openxmlformats.org/officeDocument/2006/relationships/slideLayout" Target="../slideLayouts/slideLayout696.xml"/><Relationship Id="rId917" Type="http://schemas.openxmlformats.org/officeDocument/2006/relationships/slideLayout" Target="../slideLayouts/slideLayout917.xml"/><Relationship Id="rId46" Type="http://schemas.openxmlformats.org/officeDocument/2006/relationships/slideLayout" Target="../slideLayouts/slideLayout46.xml"/><Relationship Id="rId349" Type="http://schemas.openxmlformats.org/officeDocument/2006/relationships/slideLayout" Target="../slideLayouts/slideLayout349.xml"/><Relationship Id="rId556" Type="http://schemas.openxmlformats.org/officeDocument/2006/relationships/slideLayout" Target="../slideLayouts/slideLayout556.xml"/><Relationship Id="rId763" Type="http://schemas.openxmlformats.org/officeDocument/2006/relationships/slideLayout" Target="../slideLayouts/slideLayout763.xml"/><Relationship Id="rId111" Type="http://schemas.openxmlformats.org/officeDocument/2006/relationships/slideLayout" Target="../slideLayouts/slideLayout111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416" Type="http://schemas.openxmlformats.org/officeDocument/2006/relationships/slideLayout" Target="../slideLayouts/slideLayout416.xml"/><Relationship Id="rId623" Type="http://schemas.openxmlformats.org/officeDocument/2006/relationships/slideLayout" Target="../slideLayouts/slideLayout623.xml"/><Relationship Id="rId830" Type="http://schemas.openxmlformats.org/officeDocument/2006/relationships/slideLayout" Target="../slideLayouts/slideLayout830.xml"/><Relationship Id="rId928" Type="http://schemas.openxmlformats.org/officeDocument/2006/relationships/slideLayout" Target="../slideLayouts/slideLayout928.xml"/><Relationship Id="rId57" Type="http://schemas.openxmlformats.org/officeDocument/2006/relationships/slideLayout" Target="../slideLayouts/slideLayout57.xml"/><Relationship Id="rId262" Type="http://schemas.openxmlformats.org/officeDocument/2006/relationships/slideLayout" Target="../slideLayouts/slideLayout262.xml"/><Relationship Id="rId567" Type="http://schemas.openxmlformats.org/officeDocument/2006/relationships/slideLayout" Target="../slideLayouts/slideLayout567.xml"/><Relationship Id="rId122" Type="http://schemas.openxmlformats.org/officeDocument/2006/relationships/slideLayout" Target="../slideLayouts/slideLayout122.xml"/><Relationship Id="rId774" Type="http://schemas.openxmlformats.org/officeDocument/2006/relationships/slideLayout" Target="../slideLayouts/slideLayout774.xml"/><Relationship Id="rId427" Type="http://schemas.openxmlformats.org/officeDocument/2006/relationships/slideLayout" Target="../slideLayouts/slideLayout427.xml"/><Relationship Id="rId634" Type="http://schemas.openxmlformats.org/officeDocument/2006/relationships/slideLayout" Target="../slideLayouts/slideLayout634.xml"/><Relationship Id="rId841" Type="http://schemas.openxmlformats.org/officeDocument/2006/relationships/slideLayout" Target="../slideLayouts/slideLayout841.xml"/><Relationship Id="rId273" Type="http://schemas.openxmlformats.org/officeDocument/2006/relationships/slideLayout" Target="../slideLayouts/slideLayout273.xml"/><Relationship Id="rId480" Type="http://schemas.openxmlformats.org/officeDocument/2006/relationships/slideLayout" Target="../slideLayouts/slideLayout480.xml"/><Relationship Id="rId701" Type="http://schemas.openxmlformats.org/officeDocument/2006/relationships/slideLayout" Target="../slideLayouts/slideLayout701.xml"/><Relationship Id="rId939" Type="http://schemas.openxmlformats.org/officeDocument/2006/relationships/slideLayout" Target="../slideLayouts/slideLayout939.xml"/><Relationship Id="rId68" Type="http://schemas.openxmlformats.org/officeDocument/2006/relationships/slideLayout" Target="../slideLayouts/slideLayout68.xml"/><Relationship Id="rId133" Type="http://schemas.openxmlformats.org/officeDocument/2006/relationships/slideLayout" Target="../slideLayouts/slideLayout133.xml"/><Relationship Id="rId340" Type="http://schemas.openxmlformats.org/officeDocument/2006/relationships/slideLayout" Target="../slideLayouts/slideLayout340.xml"/><Relationship Id="rId578" Type="http://schemas.openxmlformats.org/officeDocument/2006/relationships/slideLayout" Target="../slideLayouts/slideLayout578.xml"/><Relationship Id="rId785" Type="http://schemas.openxmlformats.org/officeDocument/2006/relationships/slideLayout" Target="../slideLayouts/slideLayout785.xml"/><Relationship Id="rId200" Type="http://schemas.openxmlformats.org/officeDocument/2006/relationships/slideLayout" Target="../slideLayouts/slideLayout200.xml"/><Relationship Id="rId438" Type="http://schemas.openxmlformats.org/officeDocument/2006/relationships/slideLayout" Target="../slideLayouts/slideLayout438.xml"/><Relationship Id="rId645" Type="http://schemas.openxmlformats.org/officeDocument/2006/relationships/slideLayout" Target="../slideLayouts/slideLayout645.xml"/><Relationship Id="rId852" Type="http://schemas.openxmlformats.org/officeDocument/2006/relationships/slideLayout" Target="../slideLayouts/slideLayout852.xml"/><Relationship Id="rId284" Type="http://schemas.openxmlformats.org/officeDocument/2006/relationships/slideLayout" Target="../slideLayouts/slideLayout284.xml"/><Relationship Id="rId491" Type="http://schemas.openxmlformats.org/officeDocument/2006/relationships/slideLayout" Target="../slideLayouts/slideLayout491.xml"/><Relationship Id="rId505" Type="http://schemas.openxmlformats.org/officeDocument/2006/relationships/slideLayout" Target="../slideLayouts/slideLayout505.xml"/><Relationship Id="rId712" Type="http://schemas.openxmlformats.org/officeDocument/2006/relationships/slideLayout" Target="../slideLayouts/slideLayout712.xml"/><Relationship Id="rId79" Type="http://schemas.openxmlformats.org/officeDocument/2006/relationships/slideLayout" Target="../slideLayouts/slideLayout79.xml"/><Relationship Id="rId144" Type="http://schemas.openxmlformats.org/officeDocument/2006/relationships/slideLayout" Target="../slideLayouts/slideLayout144.xml"/><Relationship Id="rId589" Type="http://schemas.openxmlformats.org/officeDocument/2006/relationships/slideLayout" Target="../slideLayouts/slideLayout589.xml"/><Relationship Id="rId796" Type="http://schemas.openxmlformats.org/officeDocument/2006/relationships/slideLayout" Target="../slideLayouts/slideLayout796.xml"/><Relationship Id="rId351" Type="http://schemas.openxmlformats.org/officeDocument/2006/relationships/slideLayout" Target="../slideLayouts/slideLayout351.xml"/><Relationship Id="rId449" Type="http://schemas.openxmlformats.org/officeDocument/2006/relationships/slideLayout" Target="../slideLayouts/slideLayout449.xml"/><Relationship Id="rId656" Type="http://schemas.openxmlformats.org/officeDocument/2006/relationships/slideLayout" Target="../slideLayouts/slideLayout656.xml"/><Relationship Id="rId863" Type="http://schemas.openxmlformats.org/officeDocument/2006/relationships/slideLayout" Target="../slideLayouts/slideLayout863.xml"/><Relationship Id="rId211" Type="http://schemas.openxmlformats.org/officeDocument/2006/relationships/slideLayout" Target="../slideLayouts/slideLayout211.xml"/><Relationship Id="rId295" Type="http://schemas.openxmlformats.org/officeDocument/2006/relationships/slideLayout" Target="../slideLayouts/slideLayout295.xml"/><Relationship Id="rId309" Type="http://schemas.openxmlformats.org/officeDocument/2006/relationships/slideLayout" Target="../slideLayouts/slideLayout309.xml"/><Relationship Id="rId516" Type="http://schemas.openxmlformats.org/officeDocument/2006/relationships/slideLayout" Target="../slideLayouts/slideLayout516.xml"/><Relationship Id="rId723" Type="http://schemas.openxmlformats.org/officeDocument/2006/relationships/slideLayout" Target="../slideLayouts/slideLayout723.xml"/><Relationship Id="rId930" Type="http://schemas.openxmlformats.org/officeDocument/2006/relationships/slideLayout" Target="../slideLayouts/slideLayout930.xml"/><Relationship Id="rId155" Type="http://schemas.openxmlformats.org/officeDocument/2006/relationships/slideLayout" Target="../slideLayouts/slideLayout155.xml"/><Relationship Id="rId362" Type="http://schemas.openxmlformats.org/officeDocument/2006/relationships/slideLayout" Target="../slideLayouts/slideLayout362.xml"/><Relationship Id="rId222" Type="http://schemas.openxmlformats.org/officeDocument/2006/relationships/slideLayout" Target="../slideLayouts/slideLayout222.xml"/><Relationship Id="rId667" Type="http://schemas.openxmlformats.org/officeDocument/2006/relationships/slideLayout" Target="../slideLayouts/slideLayout667.xml"/><Relationship Id="rId874" Type="http://schemas.openxmlformats.org/officeDocument/2006/relationships/slideLayout" Target="../slideLayouts/slideLayout874.xml"/><Relationship Id="rId17" Type="http://schemas.openxmlformats.org/officeDocument/2006/relationships/slideLayout" Target="../slideLayouts/slideLayout17.xml"/><Relationship Id="rId527" Type="http://schemas.openxmlformats.org/officeDocument/2006/relationships/slideLayout" Target="../slideLayouts/slideLayout527.xml"/><Relationship Id="rId734" Type="http://schemas.openxmlformats.org/officeDocument/2006/relationships/slideLayout" Target="../slideLayouts/slideLayout734.xml"/><Relationship Id="rId941" Type="http://schemas.openxmlformats.org/officeDocument/2006/relationships/slideLayout" Target="../slideLayouts/slideLayout941.xml"/><Relationship Id="rId70" Type="http://schemas.openxmlformats.org/officeDocument/2006/relationships/slideLayout" Target="../slideLayouts/slideLayout70.xml"/><Relationship Id="rId166" Type="http://schemas.openxmlformats.org/officeDocument/2006/relationships/slideLayout" Target="../slideLayouts/slideLayout166.xml"/><Relationship Id="rId373" Type="http://schemas.openxmlformats.org/officeDocument/2006/relationships/slideLayout" Target="../slideLayouts/slideLayout373.xml"/><Relationship Id="rId580" Type="http://schemas.openxmlformats.org/officeDocument/2006/relationships/slideLayout" Target="../slideLayouts/slideLayout580.xml"/><Relationship Id="rId801" Type="http://schemas.openxmlformats.org/officeDocument/2006/relationships/slideLayout" Target="../slideLayouts/slideLayout801.xml"/><Relationship Id="rId1" Type="http://schemas.openxmlformats.org/officeDocument/2006/relationships/slideLayout" Target="../slideLayouts/slideLayout1.xml"/><Relationship Id="rId233" Type="http://schemas.openxmlformats.org/officeDocument/2006/relationships/slideLayout" Target="../slideLayouts/slideLayout233.xml"/><Relationship Id="rId440" Type="http://schemas.openxmlformats.org/officeDocument/2006/relationships/slideLayout" Target="../slideLayouts/slideLayout440.xml"/><Relationship Id="rId678" Type="http://schemas.openxmlformats.org/officeDocument/2006/relationships/slideLayout" Target="../slideLayouts/slideLayout678.xml"/><Relationship Id="rId885" Type="http://schemas.openxmlformats.org/officeDocument/2006/relationships/slideLayout" Target="../slideLayouts/slideLayout885.xml"/><Relationship Id="rId28" Type="http://schemas.openxmlformats.org/officeDocument/2006/relationships/slideLayout" Target="../slideLayouts/slideLayout28.xml"/><Relationship Id="rId275" Type="http://schemas.openxmlformats.org/officeDocument/2006/relationships/slideLayout" Target="../slideLayouts/slideLayout275.xml"/><Relationship Id="rId300" Type="http://schemas.openxmlformats.org/officeDocument/2006/relationships/slideLayout" Target="../slideLayouts/slideLayout300.xml"/><Relationship Id="rId482" Type="http://schemas.openxmlformats.org/officeDocument/2006/relationships/slideLayout" Target="../slideLayouts/slideLayout482.xml"/><Relationship Id="rId538" Type="http://schemas.openxmlformats.org/officeDocument/2006/relationships/slideLayout" Target="../slideLayouts/slideLayout538.xml"/><Relationship Id="rId703" Type="http://schemas.openxmlformats.org/officeDocument/2006/relationships/slideLayout" Target="../slideLayouts/slideLayout703.xml"/><Relationship Id="rId745" Type="http://schemas.openxmlformats.org/officeDocument/2006/relationships/slideLayout" Target="../slideLayouts/slideLayout745.xml"/><Relationship Id="rId910" Type="http://schemas.openxmlformats.org/officeDocument/2006/relationships/slideLayout" Target="../slideLayouts/slideLayout91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77" Type="http://schemas.openxmlformats.org/officeDocument/2006/relationships/slideLayout" Target="../slideLayouts/slideLayout177.xml"/><Relationship Id="rId342" Type="http://schemas.openxmlformats.org/officeDocument/2006/relationships/slideLayout" Target="../slideLayouts/slideLayout342.xml"/><Relationship Id="rId384" Type="http://schemas.openxmlformats.org/officeDocument/2006/relationships/slideLayout" Target="../slideLayouts/slideLayout384.xml"/><Relationship Id="rId591" Type="http://schemas.openxmlformats.org/officeDocument/2006/relationships/slideLayout" Target="../slideLayouts/slideLayout591.xml"/><Relationship Id="rId605" Type="http://schemas.openxmlformats.org/officeDocument/2006/relationships/slideLayout" Target="../slideLayouts/slideLayout605.xml"/><Relationship Id="rId787" Type="http://schemas.openxmlformats.org/officeDocument/2006/relationships/slideLayout" Target="../slideLayouts/slideLayout787.xml"/><Relationship Id="rId812" Type="http://schemas.openxmlformats.org/officeDocument/2006/relationships/slideLayout" Target="../slideLayouts/slideLayout812.xml"/><Relationship Id="rId202" Type="http://schemas.openxmlformats.org/officeDocument/2006/relationships/slideLayout" Target="../slideLayouts/slideLayout202.xml"/><Relationship Id="rId244" Type="http://schemas.openxmlformats.org/officeDocument/2006/relationships/slideLayout" Target="../slideLayouts/slideLayout244.xml"/><Relationship Id="rId647" Type="http://schemas.openxmlformats.org/officeDocument/2006/relationships/slideLayout" Target="../slideLayouts/slideLayout647.xml"/><Relationship Id="rId689" Type="http://schemas.openxmlformats.org/officeDocument/2006/relationships/slideLayout" Target="../slideLayouts/slideLayout689.xml"/><Relationship Id="rId854" Type="http://schemas.openxmlformats.org/officeDocument/2006/relationships/slideLayout" Target="../slideLayouts/slideLayout854.xml"/><Relationship Id="rId896" Type="http://schemas.openxmlformats.org/officeDocument/2006/relationships/slideLayout" Target="../slideLayouts/slideLayout896.xml"/><Relationship Id="rId39" Type="http://schemas.openxmlformats.org/officeDocument/2006/relationships/slideLayout" Target="../slideLayouts/slideLayout39.xml"/><Relationship Id="rId286" Type="http://schemas.openxmlformats.org/officeDocument/2006/relationships/slideLayout" Target="../slideLayouts/slideLayout286.xml"/><Relationship Id="rId451" Type="http://schemas.openxmlformats.org/officeDocument/2006/relationships/slideLayout" Target="../slideLayouts/slideLayout451.xml"/><Relationship Id="rId493" Type="http://schemas.openxmlformats.org/officeDocument/2006/relationships/slideLayout" Target="../slideLayouts/slideLayout493.xml"/><Relationship Id="rId507" Type="http://schemas.openxmlformats.org/officeDocument/2006/relationships/slideLayout" Target="../slideLayouts/slideLayout507.xml"/><Relationship Id="rId549" Type="http://schemas.openxmlformats.org/officeDocument/2006/relationships/slideLayout" Target="../slideLayouts/slideLayout549.xml"/><Relationship Id="rId714" Type="http://schemas.openxmlformats.org/officeDocument/2006/relationships/slideLayout" Target="../slideLayouts/slideLayout714.xml"/><Relationship Id="rId756" Type="http://schemas.openxmlformats.org/officeDocument/2006/relationships/slideLayout" Target="../slideLayouts/slideLayout756.xml"/><Relationship Id="rId921" Type="http://schemas.openxmlformats.org/officeDocument/2006/relationships/slideLayout" Target="../slideLayouts/slideLayout921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46" Type="http://schemas.openxmlformats.org/officeDocument/2006/relationships/slideLayout" Target="../slideLayouts/slideLayout146.xml"/><Relationship Id="rId188" Type="http://schemas.openxmlformats.org/officeDocument/2006/relationships/slideLayout" Target="../slideLayouts/slideLayout188.xml"/><Relationship Id="rId311" Type="http://schemas.openxmlformats.org/officeDocument/2006/relationships/slideLayout" Target="../slideLayouts/slideLayout311.xml"/><Relationship Id="rId353" Type="http://schemas.openxmlformats.org/officeDocument/2006/relationships/slideLayout" Target="../slideLayouts/slideLayout353.xml"/><Relationship Id="rId395" Type="http://schemas.openxmlformats.org/officeDocument/2006/relationships/slideLayout" Target="../slideLayouts/slideLayout395.xml"/><Relationship Id="rId409" Type="http://schemas.openxmlformats.org/officeDocument/2006/relationships/slideLayout" Target="../slideLayouts/slideLayout409.xml"/><Relationship Id="rId560" Type="http://schemas.openxmlformats.org/officeDocument/2006/relationships/slideLayout" Target="../slideLayouts/slideLayout560.xml"/><Relationship Id="rId798" Type="http://schemas.openxmlformats.org/officeDocument/2006/relationships/slideLayout" Target="../slideLayouts/slideLayout798.xml"/><Relationship Id="rId92" Type="http://schemas.openxmlformats.org/officeDocument/2006/relationships/slideLayout" Target="../slideLayouts/slideLayout92.xml"/><Relationship Id="rId213" Type="http://schemas.openxmlformats.org/officeDocument/2006/relationships/slideLayout" Target="../slideLayouts/slideLayout213.xml"/><Relationship Id="rId420" Type="http://schemas.openxmlformats.org/officeDocument/2006/relationships/slideLayout" Target="../slideLayouts/slideLayout420.xml"/><Relationship Id="rId616" Type="http://schemas.openxmlformats.org/officeDocument/2006/relationships/slideLayout" Target="../slideLayouts/slideLayout616.xml"/><Relationship Id="rId658" Type="http://schemas.openxmlformats.org/officeDocument/2006/relationships/slideLayout" Target="../slideLayouts/slideLayout658.xml"/><Relationship Id="rId823" Type="http://schemas.openxmlformats.org/officeDocument/2006/relationships/slideLayout" Target="../slideLayouts/slideLayout823.xml"/><Relationship Id="rId865" Type="http://schemas.openxmlformats.org/officeDocument/2006/relationships/slideLayout" Target="../slideLayouts/slideLayout865.xml"/><Relationship Id="rId255" Type="http://schemas.openxmlformats.org/officeDocument/2006/relationships/slideLayout" Target="../slideLayouts/slideLayout255.xml"/><Relationship Id="rId297" Type="http://schemas.openxmlformats.org/officeDocument/2006/relationships/slideLayout" Target="../slideLayouts/slideLayout297.xml"/><Relationship Id="rId462" Type="http://schemas.openxmlformats.org/officeDocument/2006/relationships/slideLayout" Target="../slideLayouts/slideLayout462.xml"/><Relationship Id="rId518" Type="http://schemas.openxmlformats.org/officeDocument/2006/relationships/slideLayout" Target="../slideLayouts/slideLayout518.xml"/><Relationship Id="rId725" Type="http://schemas.openxmlformats.org/officeDocument/2006/relationships/slideLayout" Target="../slideLayouts/slideLayout725.xml"/><Relationship Id="rId932" Type="http://schemas.openxmlformats.org/officeDocument/2006/relationships/slideLayout" Target="../slideLayouts/slideLayout932.xml"/><Relationship Id="rId115" Type="http://schemas.openxmlformats.org/officeDocument/2006/relationships/slideLayout" Target="../slideLayouts/slideLayout115.xml"/><Relationship Id="rId157" Type="http://schemas.openxmlformats.org/officeDocument/2006/relationships/slideLayout" Target="../slideLayouts/slideLayout157.xml"/><Relationship Id="rId322" Type="http://schemas.openxmlformats.org/officeDocument/2006/relationships/slideLayout" Target="../slideLayouts/slideLayout322.xml"/><Relationship Id="rId364" Type="http://schemas.openxmlformats.org/officeDocument/2006/relationships/slideLayout" Target="../slideLayouts/slideLayout364.xml"/><Relationship Id="rId767" Type="http://schemas.openxmlformats.org/officeDocument/2006/relationships/slideLayout" Target="../slideLayouts/slideLayout767.xml"/><Relationship Id="rId61" Type="http://schemas.openxmlformats.org/officeDocument/2006/relationships/slideLayout" Target="../slideLayouts/slideLayout61.xml"/><Relationship Id="rId199" Type="http://schemas.openxmlformats.org/officeDocument/2006/relationships/slideLayout" Target="../slideLayouts/slideLayout199.xml"/><Relationship Id="rId571" Type="http://schemas.openxmlformats.org/officeDocument/2006/relationships/slideLayout" Target="../slideLayouts/slideLayout571.xml"/><Relationship Id="rId627" Type="http://schemas.openxmlformats.org/officeDocument/2006/relationships/slideLayout" Target="../slideLayouts/slideLayout627.xml"/><Relationship Id="rId669" Type="http://schemas.openxmlformats.org/officeDocument/2006/relationships/slideLayout" Target="../slideLayouts/slideLayout669.xml"/><Relationship Id="rId834" Type="http://schemas.openxmlformats.org/officeDocument/2006/relationships/slideLayout" Target="../slideLayouts/slideLayout834.xml"/><Relationship Id="rId876" Type="http://schemas.openxmlformats.org/officeDocument/2006/relationships/slideLayout" Target="../slideLayouts/slideLayout876.xml"/><Relationship Id="rId19" Type="http://schemas.openxmlformats.org/officeDocument/2006/relationships/slideLayout" Target="../slideLayouts/slideLayout19.xml"/><Relationship Id="rId224" Type="http://schemas.openxmlformats.org/officeDocument/2006/relationships/slideLayout" Target="../slideLayouts/slideLayout224.xml"/><Relationship Id="rId266" Type="http://schemas.openxmlformats.org/officeDocument/2006/relationships/slideLayout" Target="../slideLayouts/slideLayout266.xml"/><Relationship Id="rId431" Type="http://schemas.openxmlformats.org/officeDocument/2006/relationships/slideLayout" Target="../slideLayouts/slideLayout431.xml"/><Relationship Id="rId473" Type="http://schemas.openxmlformats.org/officeDocument/2006/relationships/slideLayout" Target="../slideLayouts/slideLayout473.xml"/><Relationship Id="rId529" Type="http://schemas.openxmlformats.org/officeDocument/2006/relationships/slideLayout" Target="../slideLayouts/slideLayout529.xml"/><Relationship Id="rId680" Type="http://schemas.openxmlformats.org/officeDocument/2006/relationships/slideLayout" Target="../slideLayouts/slideLayout680.xml"/><Relationship Id="rId736" Type="http://schemas.openxmlformats.org/officeDocument/2006/relationships/slideLayout" Target="../slideLayouts/slideLayout736.xml"/><Relationship Id="rId901" Type="http://schemas.openxmlformats.org/officeDocument/2006/relationships/slideLayout" Target="../slideLayouts/slideLayout901.xml"/><Relationship Id="rId30" Type="http://schemas.openxmlformats.org/officeDocument/2006/relationships/slideLayout" Target="../slideLayouts/slideLayout30.xml"/><Relationship Id="rId126" Type="http://schemas.openxmlformats.org/officeDocument/2006/relationships/slideLayout" Target="../slideLayouts/slideLayout126.xml"/><Relationship Id="rId168" Type="http://schemas.openxmlformats.org/officeDocument/2006/relationships/slideLayout" Target="../slideLayouts/slideLayout168.xml"/><Relationship Id="rId333" Type="http://schemas.openxmlformats.org/officeDocument/2006/relationships/slideLayout" Target="../slideLayouts/slideLayout333.xml"/><Relationship Id="rId540" Type="http://schemas.openxmlformats.org/officeDocument/2006/relationships/slideLayout" Target="../slideLayouts/slideLayout540.xml"/><Relationship Id="rId778" Type="http://schemas.openxmlformats.org/officeDocument/2006/relationships/slideLayout" Target="../slideLayouts/slideLayout778.xml"/><Relationship Id="rId943" Type="http://schemas.openxmlformats.org/officeDocument/2006/relationships/slideLayout" Target="../slideLayouts/slideLayout943.xml"/><Relationship Id="rId72" Type="http://schemas.openxmlformats.org/officeDocument/2006/relationships/slideLayout" Target="../slideLayouts/slideLayout72.xml"/><Relationship Id="rId375" Type="http://schemas.openxmlformats.org/officeDocument/2006/relationships/slideLayout" Target="../slideLayouts/slideLayout375.xml"/><Relationship Id="rId582" Type="http://schemas.openxmlformats.org/officeDocument/2006/relationships/slideLayout" Target="../slideLayouts/slideLayout582.xml"/><Relationship Id="rId638" Type="http://schemas.openxmlformats.org/officeDocument/2006/relationships/slideLayout" Target="../slideLayouts/slideLayout638.xml"/><Relationship Id="rId803" Type="http://schemas.openxmlformats.org/officeDocument/2006/relationships/slideLayout" Target="../slideLayouts/slideLayout803.xml"/><Relationship Id="rId845" Type="http://schemas.openxmlformats.org/officeDocument/2006/relationships/slideLayout" Target="../slideLayouts/slideLayout845.xml"/><Relationship Id="rId3" Type="http://schemas.openxmlformats.org/officeDocument/2006/relationships/slideLayout" Target="../slideLayouts/slideLayout3.xml"/><Relationship Id="rId235" Type="http://schemas.openxmlformats.org/officeDocument/2006/relationships/slideLayout" Target="../slideLayouts/slideLayout235.xml"/><Relationship Id="rId277" Type="http://schemas.openxmlformats.org/officeDocument/2006/relationships/slideLayout" Target="../slideLayouts/slideLayout277.xml"/><Relationship Id="rId400" Type="http://schemas.openxmlformats.org/officeDocument/2006/relationships/slideLayout" Target="../slideLayouts/slideLayout400.xml"/><Relationship Id="rId442" Type="http://schemas.openxmlformats.org/officeDocument/2006/relationships/slideLayout" Target="../slideLayouts/slideLayout442.xml"/><Relationship Id="rId484" Type="http://schemas.openxmlformats.org/officeDocument/2006/relationships/slideLayout" Target="../slideLayouts/slideLayout484.xml"/><Relationship Id="rId705" Type="http://schemas.openxmlformats.org/officeDocument/2006/relationships/slideLayout" Target="../slideLayouts/slideLayout705.xml"/><Relationship Id="rId887" Type="http://schemas.openxmlformats.org/officeDocument/2006/relationships/slideLayout" Target="../slideLayouts/slideLayout887.xml"/><Relationship Id="rId137" Type="http://schemas.openxmlformats.org/officeDocument/2006/relationships/slideLayout" Target="../slideLayouts/slideLayout137.xml"/><Relationship Id="rId302" Type="http://schemas.openxmlformats.org/officeDocument/2006/relationships/slideLayout" Target="../slideLayouts/slideLayout302.xml"/><Relationship Id="rId344" Type="http://schemas.openxmlformats.org/officeDocument/2006/relationships/slideLayout" Target="../slideLayouts/slideLayout344.xml"/><Relationship Id="rId691" Type="http://schemas.openxmlformats.org/officeDocument/2006/relationships/slideLayout" Target="../slideLayouts/slideLayout691.xml"/><Relationship Id="rId747" Type="http://schemas.openxmlformats.org/officeDocument/2006/relationships/slideLayout" Target="../slideLayouts/slideLayout747.xml"/><Relationship Id="rId789" Type="http://schemas.openxmlformats.org/officeDocument/2006/relationships/slideLayout" Target="../slideLayouts/slideLayout789.xml"/><Relationship Id="rId912" Type="http://schemas.openxmlformats.org/officeDocument/2006/relationships/slideLayout" Target="../slideLayouts/slideLayout912.xml"/><Relationship Id="rId41" Type="http://schemas.openxmlformats.org/officeDocument/2006/relationships/slideLayout" Target="../slideLayouts/slideLayout41.xml"/><Relationship Id="rId83" Type="http://schemas.openxmlformats.org/officeDocument/2006/relationships/slideLayout" Target="../slideLayouts/slideLayout83.xml"/><Relationship Id="rId179" Type="http://schemas.openxmlformats.org/officeDocument/2006/relationships/slideLayout" Target="../slideLayouts/slideLayout179.xml"/><Relationship Id="rId386" Type="http://schemas.openxmlformats.org/officeDocument/2006/relationships/slideLayout" Target="../slideLayouts/slideLayout386.xml"/><Relationship Id="rId551" Type="http://schemas.openxmlformats.org/officeDocument/2006/relationships/slideLayout" Target="../slideLayouts/slideLayout551.xml"/><Relationship Id="rId593" Type="http://schemas.openxmlformats.org/officeDocument/2006/relationships/slideLayout" Target="../slideLayouts/slideLayout593.xml"/><Relationship Id="rId607" Type="http://schemas.openxmlformats.org/officeDocument/2006/relationships/slideLayout" Target="../slideLayouts/slideLayout607.xml"/><Relationship Id="rId649" Type="http://schemas.openxmlformats.org/officeDocument/2006/relationships/slideLayout" Target="../slideLayouts/slideLayout649.xml"/><Relationship Id="rId814" Type="http://schemas.openxmlformats.org/officeDocument/2006/relationships/slideLayout" Target="../slideLayouts/slideLayout814.xml"/><Relationship Id="rId856" Type="http://schemas.openxmlformats.org/officeDocument/2006/relationships/slideLayout" Target="../slideLayouts/slideLayout856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246" Type="http://schemas.openxmlformats.org/officeDocument/2006/relationships/slideLayout" Target="../slideLayouts/slideLayout246.xml"/><Relationship Id="rId288" Type="http://schemas.openxmlformats.org/officeDocument/2006/relationships/slideLayout" Target="../slideLayouts/slideLayout288.xml"/><Relationship Id="rId411" Type="http://schemas.openxmlformats.org/officeDocument/2006/relationships/slideLayout" Target="../slideLayouts/slideLayout411.xml"/><Relationship Id="rId453" Type="http://schemas.openxmlformats.org/officeDocument/2006/relationships/slideLayout" Target="../slideLayouts/slideLayout453.xml"/><Relationship Id="rId509" Type="http://schemas.openxmlformats.org/officeDocument/2006/relationships/slideLayout" Target="../slideLayouts/slideLayout509.xml"/><Relationship Id="rId660" Type="http://schemas.openxmlformats.org/officeDocument/2006/relationships/slideLayout" Target="../slideLayouts/slideLayout660.xml"/><Relationship Id="rId898" Type="http://schemas.openxmlformats.org/officeDocument/2006/relationships/slideLayout" Target="../slideLayouts/slideLayout898.xml"/><Relationship Id="rId106" Type="http://schemas.openxmlformats.org/officeDocument/2006/relationships/slideLayout" Target="../slideLayouts/slideLayout106.xml"/><Relationship Id="rId313" Type="http://schemas.openxmlformats.org/officeDocument/2006/relationships/slideLayout" Target="../slideLayouts/slideLayout313.xml"/><Relationship Id="rId495" Type="http://schemas.openxmlformats.org/officeDocument/2006/relationships/slideLayout" Target="../slideLayouts/slideLayout495.xml"/><Relationship Id="rId716" Type="http://schemas.openxmlformats.org/officeDocument/2006/relationships/slideLayout" Target="../slideLayouts/slideLayout716.xml"/><Relationship Id="rId758" Type="http://schemas.openxmlformats.org/officeDocument/2006/relationships/slideLayout" Target="../slideLayouts/slideLayout758.xml"/><Relationship Id="rId923" Type="http://schemas.openxmlformats.org/officeDocument/2006/relationships/slideLayout" Target="../slideLayouts/slideLayout923.xml"/><Relationship Id="rId10" Type="http://schemas.openxmlformats.org/officeDocument/2006/relationships/slideLayout" Target="../slideLayouts/slideLayout10.xml"/><Relationship Id="rId52" Type="http://schemas.openxmlformats.org/officeDocument/2006/relationships/slideLayout" Target="../slideLayouts/slideLayout52.xml"/><Relationship Id="rId94" Type="http://schemas.openxmlformats.org/officeDocument/2006/relationships/slideLayout" Target="../slideLayouts/slideLayout94.xml"/><Relationship Id="rId148" Type="http://schemas.openxmlformats.org/officeDocument/2006/relationships/slideLayout" Target="../slideLayouts/slideLayout148.xml"/><Relationship Id="rId355" Type="http://schemas.openxmlformats.org/officeDocument/2006/relationships/slideLayout" Target="../slideLayouts/slideLayout355.xml"/><Relationship Id="rId397" Type="http://schemas.openxmlformats.org/officeDocument/2006/relationships/slideLayout" Target="../slideLayouts/slideLayout397.xml"/><Relationship Id="rId520" Type="http://schemas.openxmlformats.org/officeDocument/2006/relationships/slideLayout" Target="../slideLayouts/slideLayout520.xml"/><Relationship Id="rId562" Type="http://schemas.openxmlformats.org/officeDocument/2006/relationships/slideLayout" Target="../slideLayouts/slideLayout562.xml"/><Relationship Id="rId618" Type="http://schemas.openxmlformats.org/officeDocument/2006/relationships/slideLayout" Target="../slideLayouts/slideLayout618.xml"/><Relationship Id="rId825" Type="http://schemas.openxmlformats.org/officeDocument/2006/relationships/slideLayout" Target="../slideLayouts/slideLayout825.xml"/><Relationship Id="rId215" Type="http://schemas.openxmlformats.org/officeDocument/2006/relationships/slideLayout" Target="../slideLayouts/slideLayout215.xml"/><Relationship Id="rId257" Type="http://schemas.openxmlformats.org/officeDocument/2006/relationships/slideLayout" Target="../slideLayouts/slideLayout257.xml"/><Relationship Id="rId422" Type="http://schemas.openxmlformats.org/officeDocument/2006/relationships/slideLayout" Target="../slideLayouts/slideLayout422.xml"/><Relationship Id="rId464" Type="http://schemas.openxmlformats.org/officeDocument/2006/relationships/slideLayout" Target="../slideLayouts/slideLayout464.xml"/><Relationship Id="rId867" Type="http://schemas.openxmlformats.org/officeDocument/2006/relationships/slideLayout" Target="../slideLayouts/slideLayout867.xml"/><Relationship Id="rId299" Type="http://schemas.openxmlformats.org/officeDocument/2006/relationships/slideLayout" Target="../slideLayouts/slideLayout299.xml"/><Relationship Id="rId727" Type="http://schemas.openxmlformats.org/officeDocument/2006/relationships/slideLayout" Target="../slideLayouts/slideLayout727.xml"/><Relationship Id="rId934" Type="http://schemas.openxmlformats.org/officeDocument/2006/relationships/slideLayout" Target="../slideLayouts/slideLayout934.xml"/><Relationship Id="rId63" Type="http://schemas.openxmlformats.org/officeDocument/2006/relationships/slideLayout" Target="../slideLayouts/slideLayout63.xml"/><Relationship Id="rId159" Type="http://schemas.openxmlformats.org/officeDocument/2006/relationships/slideLayout" Target="../slideLayouts/slideLayout159.xml"/><Relationship Id="rId366" Type="http://schemas.openxmlformats.org/officeDocument/2006/relationships/slideLayout" Target="../slideLayouts/slideLayout366.xml"/><Relationship Id="rId573" Type="http://schemas.openxmlformats.org/officeDocument/2006/relationships/slideLayout" Target="../slideLayouts/slideLayout573.xml"/><Relationship Id="rId780" Type="http://schemas.openxmlformats.org/officeDocument/2006/relationships/slideLayout" Target="../slideLayouts/slideLayout780.xml"/><Relationship Id="rId226" Type="http://schemas.openxmlformats.org/officeDocument/2006/relationships/slideLayout" Target="../slideLayouts/slideLayout226.xml"/><Relationship Id="rId433" Type="http://schemas.openxmlformats.org/officeDocument/2006/relationships/slideLayout" Target="../slideLayouts/slideLayout433.xml"/><Relationship Id="rId878" Type="http://schemas.openxmlformats.org/officeDocument/2006/relationships/slideLayout" Target="../slideLayouts/slideLayout878.xml"/><Relationship Id="rId640" Type="http://schemas.openxmlformats.org/officeDocument/2006/relationships/slideLayout" Target="../slideLayouts/slideLayout640.xml"/><Relationship Id="rId738" Type="http://schemas.openxmlformats.org/officeDocument/2006/relationships/slideLayout" Target="../slideLayouts/slideLayout738.xml"/><Relationship Id="rId945" Type="http://schemas.openxmlformats.org/officeDocument/2006/relationships/slideLayout" Target="../slideLayouts/slideLayout945.xml"/><Relationship Id="rId74" Type="http://schemas.openxmlformats.org/officeDocument/2006/relationships/slideLayout" Target="../slideLayouts/slideLayout74.xml"/><Relationship Id="rId377" Type="http://schemas.openxmlformats.org/officeDocument/2006/relationships/slideLayout" Target="../slideLayouts/slideLayout377.xml"/><Relationship Id="rId500" Type="http://schemas.openxmlformats.org/officeDocument/2006/relationships/slideLayout" Target="../slideLayouts/slideLayout500.xml"/><Relationship Id="rId584" Type="http://schemas.openxmlformats.org/officeDocument/2006/relationships/slideLayout" Target="../slideLayouts/slideLayout584.xml"/><Relationship Id="rId805" Type="http://schemas.openxmlformats.org/officeDocument/2006/relationships/slideLayout" Target="../slideLayouts/slideLayout805.xml"/><Relationship Id="rId5" Type="http://schemas.openxmlformats.org/officeDocument/2006/relationships/slideLayout" Target="../slideLayouts/slideLayout5.xml"/><Relationship Id="rId237" Type="http://schemas.openxmlformats.org/officeDocument/2006/relationships/slideLayout" Target="../slideLayouts/slideLayout237.xml"/><Relationship Id="rId791" Type="http://schemas.openxmlformats.org/officeDocument/2006/relationships/slideLayout" Target="../slideLayouts/slideLayout791.xml"/><Relationship Id="rId889" Type="http://schemas.openxmlformats.org/officeDocument/2006/relationships/slideLayout" Target="../slideLayouts/slideLayout889.xml"/><Relationship Id="rId444" Type="http://schemas.openxmlformats.org/officeDocument/2006/relationships/slideLayout" Target="../slideLayouts/slideLayout444.xml"/><Relationship Id="rId651" Type="http://schemas.openxmlformats.org/officeDocument/2006/relationships/slideLayout" Target="../slideLayouts/slideLayout651.xml"/><Relationship Id="rId749" Type="http://schemas.openxmlformats.org/officeDocument/2006/relationships/slideLayout" Target="../slideLayouts/slideLayout749.xml"/><Relationship Id="rId290" Type="http://schemas.openxmlformats.org/officeDocument/2006/relationships/slideLayout" Target="../slideLayouts/slideLayout290.xml"/><Relationship Id="rId304" Type="http://schemas.openxmlformats.org/officeDocument/2006/relationships/slideLayout" Target="../slideLayouts/slideLayout304.xml"/><Relationship Id="rId388" Type="http://schemas.openxmlformats.org/officeDocument/2006/relationships/slideLayout" Target="../slideLayouts/slideLayout388.xml"/><Relationship Id="rId511" Type="http://schemas.openxmlformats.org/officeDocument/2006/relationships/slideLayout" Target="../slideLayouts/slideLayout511.xml"/><Relationship Id="rId609" Type="http://schemas.openxmlformats.org/officeDocument/2006/relationships/slideLayout" Target="../slideLayouts/slideLayout60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595" Type="http://schemas.openxmlformats.org/officeDocument/2006/relationships/slideLayout" Target="../slideLayouts/slideLayout595.xml"/><Relationship Id="rId816" Type="http://schemas.openxmlformats.org/officeDocument/2006/relationships/slideLayout" Target="../slideLayouts/slideLayout816.xml"/><Relationship Id="rId248" Type="http://schemas.openxmlformats.org/officeDocument/2006/relationships/slideLayout" Target="../slideLayouts/slideLayout248.xml"/><Relationship Id="rId455" Type="http://schemas.openxmlformats.org/officeDocument/2006/relationships/slideLayout" Target="../slideLayouts/slideLayout455.xml"/><Relationship Id="rId662" Type="http://schemas.openxmlformats.org/officeDocument/2006/relationships/slideLayout" Target="../slideLayouts/slideLayout662.xml"/><Relationship Id="rId12" Type="http://schemas.openxmlformats.org/officeDocument/2006/relationships/slideLayout" Target="../slideLayouts/slideLayout12.xml"/><Relationship Id="rId108" Type="http://schemas.openxmlformats.org/officeDocument/2006/relationships/slideLayout" Target="../slideLayouts/slideLayout108.xml"/><Relationship Id="rId315" Type="http://schemas.openxmlformats.org/officeDocument/2006/relationships/slideLayout" Target="../slideLayouts/slideLayout315.xml"/><Relationship Id="rId522" Type="http://schemas.openxmlformats.org/officeDocument/2006/relationships/slideLayout" Target="../slideLayouts/slideLayout522.xml"/><Relationship Id="rId96" Type="http://schemas.openxmlformats.org/officeDocument/2006/relationships/slideLayout" Target="../slideLayouts/slideLayout96.xml"/><Relationship Id="rId161" Type="http://schemas.openxmlformats.org/officeDocument/2006/relationships/slideLayout" Target="../slideLayouts/slideLayout161.xml"/><Relationship Id="rId399" Type="http://schemas.openxmlformats.org/officeDocument/2006/relationships/slideLayout" Target="../slideLayouts/slideLayout399.xml"/><Relationship Id="rId827" Type="http://schemas.openxmlformats.org/officeDocument/2006/relationships/slideLayout" Target="../slideLayouts/slideLayout827.xml"/><Relationship Id="rId259" Type="http://schemas.openxmlformats.org/officeDocument/2006/relationships/slideLayout" Target="../slideLayouts/slideLayout259.xml"/><Relationship Id="rId466" Type="http://schemas.openxmlformats.org/officeDocument/2006/relationships/slideLayout" Target="../slideLayouts/slideLayout466.xml"/><Relationship Id="rId673" Type="http://schemas.openxmlformats.org/officeDocument/2006/relationships/slideLayout" Target="../slideLayouts/slideLayout673.xml"/><Relationship Id="rId880" Type="http://schemas.openxmlformats.org/officeDocument/2006/relationships/slideLayout" Target="../slideLayouts/slideLayout880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326" Type="http://schemas.openxmlformats.org/officeDocument/2006/relationships/slideLayout" Target="../slideLayouts/slideLayout326.xml"/><Relationship Id="rId533" Type="http://schemas.openxmlformats.org/officeDocument/2006/relationships/slideLayout" Target="../slideLayouts/slideLayout533.xml"/><Relationship Id="rId740" Type="http://schemas.openxmlformats.org/officeDocument/2006/relationships/slideLayout" Target="../slideLayouts/slideLayout740.xml"/><Relationship Id="rId838" Type="http://schemas.openxmlformats.org/officeDocument/2006/relationships/slideLayout" Target="../slideLayouts/slideLayout838.xml"/><Relationship Id="rId172" Type="http://schemas.openxmlformats.org/officeDocument/2006/relationships/slideLayout" Target="../slideLayouts/slideLayout172.xml"/><Relationship Id="rId477" Type="http://schemas.openxmlformats.org/officeDocument/2006/relationships/slideLayout" Target="../slideLayouts/slideLayout477.xml"/><Relationship Id="rId600" Type="http://schemas.openxmlformats.org/officeDocument/2006/relationships/slideLayout" Target="../slideLayouts/slideLayout600.xml"/><Relationship Id="rId684" Type="http://schemas.openxmlformats.org/officeDocument/2006/relationships/slideLayout" Target="../slideLayouts/slideLayout684.xml"/><Relationship Id="rId337" Type="http://schemas.openxmlformats.org/officeDocument/2006/relationships/slideLayout" Target="../slideLayouts/slideLayout337.xml"/><Relationship Id="rId891" Type="http://schemas.openxmlformats.org/officeDocument/2006/relationships/slideLayout" Target="../slideLayouts/slideLayout891.xml"/><Relationship Id="rId905" Type="http://schemas.openxmlformats.org/officeDocument/2006/relationships/slideLayout" Target="../slideLayouts/slideLayout905.xml"/><Relationship Id="rId34" Type="http://schemas.openxmlformats.org/officeDocument/2006/relationships/slideLayout" Target="../slideLayouts/slideLayout34.xml"/><Relationship Id="rId544" Type="http://schemas.openxmlformats.org/officeDocument/2006/relationships/slideLayout" Target="../slideLayouts/slideLayout544.xml"/><Relationship Id="rId751" Type="http://schemas.openxmlformats.org/officeDocument/2006/relationships/slideLayout" Target="../slideLayouts/slideLayout751.xml"/><Relationship Id="rId849" Type="http://schemas.openxmlformats.org/officeDocument/2006/relationships/slideLayout" Target="../slideLayouts/slideLayout849.xml"/><Relationship Id="rId183" Type="http://schemas.openxmlformats.org/officeDocument/2006/relationships/slideLayout" Target="../slideLayouts/slideLayout183.xml"/><Relationship Id="rId390" Type="http://schemas.openxmlformats.org/officeDocument/2006/relationships/slideLayout" Target="../slideLayouts/slideLayout390.xml"/><Relationship Id="rId404" Type="http://schemas.openxmlformats.org/officeDocument/2006/relationships/slideLayout" Target="../slideLayouts/slideLayout404.xml"/><Relationship Id="rId611" Type="http://schemas.openxmlformats.org/officeDocument/2006/relationships/slideLayout" Target="../slideLayouts/slideLayout611.xml"/><Relationship Id="rId250" Type="http://schemas.openxmlformats.org/officeDocument/2006/relationships/slideLayout" Target="../slideLayouts/slideLayout250.xml"/><Relationship Id="rId488" Type="http://schemas.openxmlformats.org/officeDocument/2006/relationships/slideLayout" Target="../slideLayouts/slideLayout488.xml"/><Relationship Id="rId695" Type="http://schemas.openxmlformats.org/officeDocument/2006/relationships/slideLayout" Target="../slideLayouts/slideLayout695.xml"/><Relationship Id="rId709" Type="http://schemas.openxmlformats.org/officeDocument/2006/relationships/slideLayout" Target="../slideLayouts/slideLayout709.xml"/><Relationship Id="rId916" Type="http://schemas.openxmlformats.org/officeDocument/2006/relationships/slideLayout" Target="../slideLayouts/slideLayout916.xml"/><Relationship Id="rId45" Type="http://schemas.openxmlformats.org/officeDocument/2006/relationships/slideLayout" Target="../slideLayouts/slideLayout45.xml"/><Relationship Id="rId110" Type="http://schemas.openxmlformats.org/officeDocument/2006/relationships/slideLayout" Target="../slideLayouts/slideLayout110.xml"/><Relationship Id="rId348" Type="http://schemas.openxmlformats.org/officeDocument/2006/relationships/slideLayout" Target="../slideLayouts/slideLayout348.xml"/><Relationship Id="rId555" Type="http://schemas.openxmlformats.org/officeDocument/2006/relationships/slideLayout" Target="../slideLayouts/slideLayout555.xml"/><Relationship Id="rId762" Type="http://schemas.openxmlformats.org/officeDocument/2006/relationships/slideLayout" Target="../slideLayouts/slideLayout762.xml"/><Relationship Id="rId194" Type="http://schemas.openxmlformats.org/officeDocument/2006/relationships/slideLayout" Target="../slideLayouts/slideLayout194.xml"/><Relationship Id="rId208" Type="http://schemas.openxmlformats.org/officeDocument/2006/relationships/slideLayout" Target="../slideLayouts/slideLayout208.xml"/><Relationship Id="rId415" Type="http://schemas.openxmlformats.org/officeDocument/2006/relationships/slideLayout" Target="../slideLayouts/slideLayout415.xml"/><Relationship Id="rId622" Type="http://schemas.openxmlformats.org/officeDocument/2006/relationships/slideLayout" Target="../slideLayouts/slideLayout622.xml"/><Relationship Id="rId261" Type="http://schemas.openxmlformats.org/officeDocument/2006/relationships/slideLayout" Target="../slideLayouts/slideLayout261.xml"/><Relationship Id="rId499" Type="http://schemas.openxmlformats.org/officeDocument/2006/relationships/slideLayout" Target="../slideLayouts/slideLayout499.xml"/><Relationship Id="rId927" Type="http://schemas.openxmlformats.org/officeDocument/2006/relationships/slideLayout" Target="../slideLayouts/slideLayout927.xml"/><Relationship Id="rId56" Type="http://schemas.openxmlformats.org/officeDocument/2006/relationships/slideLayout" Target="../slideLayouts/slideLayout56.xml"/><Relationship Id="rId359" Type="http://schemas.openxmlformats.org/officeDocument/2006/relationships/slideLayout" Target="../slideLayouts/slideLayout359.xml"/><Relationship Id="rId566" Type="http://schemas.openxmlformats.org/officeDocument/2006/relationships/slideLayout" Target="../slideLayouts/slideLayout566.xml"/><Relationship Id="rId773" Type="http://schemas.openxmlformats.org/officeDocument/2006/relationships/slideLayout" Target="../slideLayouts/slideLayout773.xml"/><Relationship Id="rId121" Type="http://schemas.openxmlformats.org/officeDocument/2006/relationships/slideLayout" Target="../slideLayouts/slideLayout121.xml"/><Relationship Id="rId219" Type="http://schemas.openxmlformats.org/officeDocument/2006/relationships/slideLayout" Target="../slideLayouts/slideLayout219.xml"/><Relationship Id="rId426" Type="http://schemas.openxmlformats.org/officeDocument/2006/relationships/slideLayout" Target="../slideLayouts/slideLayout426.xml"/><Relationship Id="rId633" Type="http://schemas.openxmlformats.org/officeDocument/2006/relationships/slideLayout" Target="../slideLayouts/slideLayout633.xml"/><Relationship Id="rId840" Type="http://schemas.openxmlformats.org/officeDocument/2006/relationships/slideLayout" Target="../slideLayouts/slideLayout840.xml"/><Relationship Id="rId938" Type="http://schemas.openxmlformats.org/officeDocument/2006/relationships/slideLayout" Target="../slideLayouts/slideLayout938.xml"/><Relationship Id="rId67" Type="http://schemas.openxmlformats.org/officeDocument/2006/relationships/slideLayout" Target="../slideLayouts/slideLayout67.xml"/><Relationship Id="rId272" Type="http://schemas.openxmlformats.org/officeDocument/2006/relationships/slideLayout" Target="../slideLayouts/slideLayout272.xml"/><Relationship Id="rId577" Type="http://schemas.openxmlformats.org/officeDocument/2006/relationships/slideLayout" Target="../slideLayouts/slideLayout577.xml"/><Relationship Id="rId700" Type="http://schemas.openxmlformats.org/officeDocument/2006/relationships/slideLayout" Target="../slideLayouts/slideLayout700.xml"/><Relationship Id="rId132" Type="http://schemas.openxmlformats.org/officeDocument/2006/relationships/slideLayout" Target="../slideLayouts/slideLayout132.xml"/><Relationship Id="rId784" Type="http://schemas.openxmlformats.org/officeDocument/2006/relationships/slideLayout" Target="../slideLayouts/slideLayout784.xml"/><Relationship Id="rId437" Type="http://schemas.openxmlformats.org/officeDocument/2006/relationships/slideLayout" Target="../slideLayouts/slideLayout437.xml"/><Relationship Id="rId644" Type="http://schemas.openxmlformats.org/officeDocument/2006/relationships/slideLayout" Target="../slideLayouts/slideLayout644.xml"/><Relationship Id="rId851" Type="http://schemas.openxmlformats.org/officeDocument/2006/relationships/slideLayout" Target="../slideLayouts/slideLayout851.xml"/><Relationship Id="rId283" Type="http://schemas.openxmlformats.org/officeDocument/2006/relationships/slideLayout" Target="../slideLayouts/slideLayout283.xml"/><Relationship Id="rId490" Type="http://schemas.openxmlformats.org/officeDocument/2006/relationships/slideLayout" Target="../slideLayouts/slideLayout490.xml"/><Relationship Id="rId504" Type="http://schemas.openxmlformats.org/officeDocument/2006/relationships/slideLayout" Target="../slideLayouts/slideLayout504.xml"/><Relationship Id="rId711" Type="http://schemas.openxmlformats.org/officeDocument/2006/relationships/slideLayout" Target="../slideLayouts/slideLayout711.xml"/><Relationship Id="rId78" Type="http://schemas.openxmlformats.org/officeDocument/2006/relationships/slideLayout" Target="../slideLayouts/slideLayout78.xml"/><Relationship Id="rId143" Type="http://schemas.openxmlformats.org/officeDocument/2006/relationships/slideLayout" Target="../slideLayouts/slideLayout143.xml"/><Relationship Id="rId350" Type="http://schemas.openxmlformats.org/officeDocument/2006/relationships/slideLayout" Target="../slideLayouts/slideLayout350.xml"/><Relationship Id="rId588" Type="http://schemas.openxmlformats.org/officeDocument/2006/relationships/slideLayout" Target="../slideLayouts/slideLayout588.xml"/><Relationship Id="rId795" Type="http://schemas.openxmlformats.org/officeDocument/2006/relationships/slideLayout" Target="../slideLayouts/slideLayout795.xml"/><Relationship Id="rId809" Type="http://schemas.openxmlformats.org/officeDocument/2006/relationships/slideLayout" Target="../slideLayouts/slideLayout809.xml"/><Relationship Id="rId9" Type="http://schemas.openxmlformats.org/officeDocument/2006/relationships/slideLayout" Target="../slideLayouts/slideLayout9.xml"/><Relationship Id="rId210" Type="http://schemas.openxmlformats.org/officeDocument/2006/relationships/slideLayout" Target="../slideLayouts/slideLayout210.xml"/><Relationship Id="rId448" Type="http://schemas.openxmlformats.org/officeDocument/2006/relationships/slideLayout" Target="../slideLayouts/slideLayout448.xml"/><Relationship Id="rId655" Type="http://schemas.openxmlformats.org/officeDocument/2006/relationships/slideLayout" Target="../slideLayouts/slideLayout655.xml"/><Relationship Id="rId862" Type="http://schemas.openxmlformats.org/officeDocument/2006/relationships/slideLayout" Target="../slideLayouts/slideLayout862.xml"/><Relationship Id="rId294" Type="http://schemas.openxmlformats.org/officeDocument/2006/relationships/slideLayout" Target="../slideLayouts/slideLayout294.xml"/><Relationship Id="rId308" Type="http://schemas.openxmlformats.org/officeDocument/2006/relationships/slideLayout" Target="../slideLayouts/slideLayout308.xml"/><Relationship Id="rId515" Type="http://schemas.openxmlformats.org/officeDocument/2006/relationships/slideLayout" Target="../slideLayouts/slideLayout515.xml"/><Relationship Id="rId722" Type="http://schemas.openxmlformats.org/officeDocument/2006/relationships/slideLayout" Target="../slideLayouts/slideLayout722.xml"/><Relationship Id="rId89" Type="http://schemas.openxmlformats.org/officeDocument/2006/relationships/slideLayout" Target="../slideLayouts/slideLayout89.xml"/><Relationship Id="rId154" Type="http://schemas.openxmlformats.org/officeDocument/2006/relationships/slideLayout" Target="../slideLayouts/slideLayout154.xml"/><Relationship Id="rId361" Type="http://schemas.openxmlformats.org/officeDocument/2006/relationships/slideLayout" Target="../slideLayouts/slideLayout361.xml"/><Relationship Id="rId599" Type="http://schemas.openxmlformats.org/officeDocument/2006/relationships/slideLayout" Target="../slideLayouts/slideLayout599.xml"/><Relationship Id="rId459" Type="http://schemas.openxmlformats.org/officeDocument/2006/relationships/slideLayout" Target="../slideLayouts/slideLayout459.xml"/><Relationship Id="rId666" Type="http://schemas.openxmlformats.org/officeDocument/2006/relationships/slideLayout" Target="../slideLayouts/slideLayout666.xml"/><Relationship Id="rId873" Type="http://schemas.openxmlformats.org/officeDocument/2006/relationships/slideLayout" Target="../slideLayouts/slideLayout873.xml"/><Relationship Id="rId16" Type="http://schemas.openxmlformats.org/officeDocument/2006/relationships/slideLayout" Target="../slideLayouts/slideLayout16.xml"/><Relationship Id="rId221" Type="http://schemas.openxmlformats.org/officeDocument/2006/relationships/slideLayout" Target="../slideLayouts/slideLayout221.xml"/><Relationship Id="rId319" Type="http://schemas.openxmlformats.org/officeDocument/2006/relationships/slideLayout" Target="../slideLayouts/slideLayout319.xml"/><Relationship Id="rId526" Type="http://schemas.openxmlformats.org/officeDocument/2006/relationships/slideLayout" Target="../slideLayouts/slideLayout526.xml"/><Relationship Id="rId733" Type="http://schemas.openxmlformats.org/officeDocument/2006/relationships/slideLayout" Target="../slideLayouts/slideLayout733.xml"/><Relationship Id="rId940" Type="http://schemas.openxmlformats.org/officeDocument/2006/relationships/slideLayout" Target="../slideLayouts/slideLayout940.xml"/><Relationship Id="rId165" Type="http://schemas.openxmlformats.org/officeDocument/2006/relationships/slideLayout" Target="../slideLayouts/slideLayout165.xml"/><Relationship Id="rId372" Type="http://schemas.openxmlformats.org/officeDocument/2006/relationships/slideLayout" Target="../slideLayouts/slideLayout372.xml"/><Relationship Id="rId677" Type="http://schemas.openxmlformats.org/officeDocument/2006/relationships/slideLayout" Target="../slideLayouts/slideLayout677.xml"/><Relationship Id="rId800" Type="http://schemas.openxmlformats.org/officeDocument/2006/relationships/slideLayout" Target="../slideLayouts/slideLayout800.xml"/><Relationship Id="rId232" Type="http://schemas.openxmlformats.org/officeDocument/2006/relationships/slideLayout" Target="../slideLayouts/slideLayout232.xml"/><Relationship Id="rId884" Type="http://schemas.openxmlformats.org/officeDocument/2006/relationships/slideLayout" Target="../slideLayouts/slideLayout884.xml"/><Relationship Id="rId27" Type="http://schemas.openxmlformats.org/officeDocument/2006/relationships/slideLayout" Target="../slideLayouts/slideLayout27.xml"/><Relationship Id="rId537" Type="http://schemas.openxmlformats.org/officeDocument/2006/relationships/slideLayout" Target="../slideLayouts/slideLayout537.xml"/><Relationship Id="rId744" Type="http://schemas.openxmlformats.org/officeDocument/2006/relationships/slideLayout" Target="../slideLayouts/slideLayout744.xml"/><Relationship Id="rId80" Type="http://schemas.openxmlformats.org/officeDocument/2006/relationships/slideLayout" Target="../slideLayouts/slideLayout80.xml"/><Relationship Id="rId176" Type="http://schemas.openxmlformats.org/officeDocument/2006/relationships/slideLayout" Target="../slideLayouts/slideLayout176.xml"/><Relationship Id="rId383" Type="http://schemas.openxmlformats.org/officeDocument/2006/relationships/slideLayout" Target="../slideLayouts/slideLayout383.xml"/><Relationship Id="rId590" Type="http://schemas.openxmlformats.org/officeDocument/2006/relationships/slideLayout" Target="../slideLayouts/slideLayout590.xml"/><Relationship Id="rId604" Type="http://schemas.openxmlformats.org/officeDocument/2006/relationships/slideLayout" Target="../slideLayouts/slideLayout604.xml"/><Relationship Id="rId811" Type="http://schemas.openxmlformats.org/officeDocument/2006/relationships/slideLayout" Target="../slideLayouts/slideLayout811.xml"/><Relationship Id="rId243" Type="http://schemas.openxmlformats.org/officeDocument/2006/relationships/slideLayout" Target="../slideLayouts/slideLayout243.xml"/><Relationship Id="rId450" Type="http://schemas.openxmlformats.org/officeDocument/2006/relationships/slideLayout" Target="../slideLayouts/slideLayout450.xml"/><Relationship Id="rId688" Type="http://schemas.openxmlformats.org/officeDocument/2006/relationships/slideLayout" Target="../slideLayouts/slideLayout688.xml"/><Relationship Id="rId895" Type="http://schemas.openxmlformats.org/officeDocument/2006/relationships/slideLayout" Target="../slideLayouts/slideLayout895.xml"/><Relationship Id="rId909" Type="http://schemas.openxmlformats.org/officeDocument/2006/relationships/slideLayout" Target="../slideLayouts/slideLayout909.xml"/><Relationship Id="rId38" Type="http://schemas.openxmlformats.org/officeDocument/2006/relationships/slideLayout" Target="../slideLayouts/slideLayout38.xml"/><Relationship Id="rId103" Type="http://schemas.openxmlformats.org/officeDocument/2006/relationships/slideLayout" Target="../slideLayouts/slideLayout103.xml"/><Relationship Id="rId310" Type="http://schemas.openxmlformats.org/officeDocument/2006/relationships/slideLayout" Target="../slideLayouts/slideLayout310.xml"/><Relationship Id="rId548" Type="http://schemas.openxmlformats.org/officeDocument/2006/relationships/slideLayout" Target="../slideLayouts/slideLayout548.xml"/><Relationship Id="rId755" Type="http://schemas.openxmlformats.org/officeDocument/2006/relationships/slideLayout" Target="../slideLayouts/slideLayout755.xml"/><Relationship Id="rId91" Type="http://schemas.openxmlformats.org/officeDocument/2006/relationships/slideLayout" Target="../slideLayouts/slideLayout91.xml"/><Relationship Id="rId187" Type="http://schemas.openxmlformats.org/officeDocument/2006/relationships/slideLayout" Target="../slideLayouts/slideLayout187.xml"/><Relationship Id="rId394" Type="http://schemas.openxmlformats.org/officeDocument/2006/relationships/slideLayout" Target="../slideLayouts/slideLayout394.xml"/><Relationship Id="rId408" Type="http://schemas.openxmlformats.org/officeDocument/2006/relationships/slideLayout" Target="../slideLayouts/slideLayout408.xml"/><Relationship Id="rId615" Type="http://schemas.openxmlformats.org/officeDocument/2006/relationships/slideLayout" Target="../slideLayouts/slideLayout615.xml"/><Relationship Id="rId822" Type="http://schemas.openxmlformats.org/officeDocument/2006/relationships/slideLayout" Target="../slideLayouts/slideLayout822.xml"/><Relationship Id="rId254" Type="http://schemas.openxmlformats.org/officeDocument/2006/relationships/slideLayout" Target="../slideLayouts/slideLayout254.xml"/><Relationship Id="rId699" Type="http://schemas.openxmlformats.org/officeDocument/2006/relationships/slideLayout" Target="../slideLayouts/slideLayout699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461" Type="http://schemas.openxmlformats.org/officeDocument/2006/relationships/slideLayout" Target="../slideLayouts/slideLayout461.xml"/><Relationship Id="rId559" Type="http://schemas.openxmlformats.org/officeDocument/2006/relationships/slideLayout" Target="../slideLayouts/slideLayout559.xml"/><Relationship Id="rId766" Type="http://schemas.openxmlformats.org/officeDocument/2006/relationships/slideLayout" Target="../slideLayouts/slideLayout766.xml"/><Relationship Id="rId198" Type="http://schemas.openxmlformats.org/officeDocument/2006/relationships/slideLayout" Target="../slideLayouts/slideLayout198.xml"/><Relationship Id="rId321" Type="http://schemas.openxmlformats.org/officeDocument/2006/relationships/slideLayout" Target="../slideLayouts/slideLayout321.xml"/><Relationship Id="rId419" Type="http://schemas.openxmlformats.org/officeDocument/2006/relationships/slideLayout" Target="../slideLayouts/slideLayout419.xml"/><Relationship Id="rId626" Type="http://schemas.openxmlformats.org/officeDocument/2006/relationships/slideLayout" Target="../slideLayouts/slideLayout626.xml"/><Relationship Id="rId833" Type="http://schemas.openxmlformats.org/officeDocument/2006/relationships/slideLayout" Target="../slideLayouts/slideLayout833.xml"/><Relationship Id="rId265" Type="http://schemas.openxmlformats.org/officeDocument/2006/relationships/slideLayout" Target="../slideLayouts/slideLayout265.xml"/><Relationship Id="rId472" Type="http://schemas.openxmlformats.org/officeDocument/2006/relationships/slideLayout" Target="../slideLayouts/slideLayout472.xml"/><Relationship Id="rId900" Type="http://schemas.openxmlformats.org/officeDocument/2006/relationships/slideLayout" Target="../slideLayouts/slideLayout900.xml"/><Relationship Id="rId125" Type="http://schemas.openxmlformats.org/officeDocument/2006/relationships/slideLayout" Target="../slideLayouts/slideLayout125.xml"/><Relationship Id="rId332" Type="http://schemas.openxmlformats.org/officeDocument/2006/relationships/slideLayout" Target="../slideLayouts/slideLayout332.xml"/><Relationship Id="rId777" Type="http://schemas.openxmlformats.org/officeDocument/2006/relationships/slideLayout" Target="../slideLayouts/slideLayout777.xml"/><Relationship Id="rId637" Type="http://schemas.openxmlformats.org/officeDocument/2006/relationships/slideLayout" Target="../slideLayouts/slideLayout637.xml"/><Relationship Id="rId844" Type="http://schemas.openxmlformats.org/officeDocument/2006/relationships/slideLayout" Target="../slideLayouts/slideLayout844.xml"/><Relationship Id="rId276" Type="http://schemas.openxmlformats.org/officeDocument/2006/relationships/slideLayout" Target="../slideLayouts/slideLayout276.xml"/><Relationship Id="rId483" Type="http://schemas.openxmlformats.org/officeDocument/2006/relationships/slideLayout" Target="../slideLayouts/slideLayout483.xml"/><Relationship Id="rId690" Type="http://schemas.openxmlformats.org/officeDocument/2006/relationships/slideLayout" Target="../slideLayouts/slideLayout690.xml"/><Relationship Id="rId704" Type="http://schemas.openxmlformats.org/officeDocument/2006/relationships/slideLayout" Target="../slideLayouts/slideLayout704.xml"/><Relationship Id="rId911" Type="http://schemas.openxmlformats.org/officeDocument/2006/relationships/slideLayout" Target="../slideLayouts/slideLayout911.xml"/><Relationship Id="rId40" Type="http://schemas.openxmlformats.org/officeDocument/2006/relationships/slideLayout" Target="../slideLayouts/slideLayout40.xml"/><Relationship Id="rId136" Type="http://schemas.openxmlformats.org/officeDocument/2006/relationships/slideLayout" Target="../slideLayouts/slideLayout136.xml"/><Relationship Id="rId343" Type="http://schemas.openxmlformats.org/officeDocument/2006/relationships/slideLayout" Target="../slideLayouts/slideLayout343.xml"/><Relationship Id="rId550" Type="http://schemas.openxmlformats.org/officeDocument/2006/relationships/slideLayout" Target="../slideLayouts/slideLayout550.xml"/><Relationship Id="rId788" Type="http://schemas.openxmlformats.org/officeDocument/2006/relationships/slideLayout" Target="../slideLayouts/slideLayout788.xml"/><Relationship Id="rId203" Type="http://schemas.openxmlformats.org/officeDocument/2006/relationships/slideLayout" Target="../slideLayouts/slideLayout203.xml"/><Relationship Id="rId648" Type="http://schemas.openxmlformats.org/officeDocument/2006/relationships/slideLayout" Target="../slideLayouts/slideLayout648.xml"/><Relationship Id="rId855" Type="http://schemas.openxmlformats.org/officeDocument/2006/relationships/slideLayout" Target="../slideLayouts/slideLayout855.xml"/><Relationship Id="rId287" Type="http://schemas.openxmlformats.org/officeDocument/2006/relationships/slideLayout" Target="../slideLayouts/slideLayout287.xml"/><Relationship Id="rId410" Type="http://schemas.openxmlformats.org/officeDocument/2006/relationships/slideLayout" Target="../slideLayouts/slideLayout410.xml"/><Relationship Id="rId494" Type="http://schemas.openxmlformats.org/officeDocument/2006/relationships/slideLayout" Target="../slideLayouts/slideLayout494.xml"/><Relationship Id="rId508" Type="http://schemas.openxmlformats.org/officeDocument/2006/relationships/slideLayout" Target="../slideLayouts/slideLayout508.xml"/><Relationship Id="rId715" Type="http://schemas.openxmlformats.org/officeDocument/2006/relationships/slideLayout" Target="../slideLayouts/slideLayout715.xml"/><Relationship Id="rId922" Type="http://schemas.openxmlformats.org/officeDocument/2006/relationships/slideLayout" Target="../slideLayouts/slideLayout922.xml"/><Relationship Id="rId147" Type="http://schemas.openxmlformats.org/officeDocument/2006/relationships/slideLayout" Target="../slideLayouts/slideLayout147.xml"/><Relationship Id="rId354" Type="http://schemas.openxmlformats.org/officeDocument/2006/relationships/slideLayout" Target="../slideLayouts/slideLayout354.xml"/><Relationship Id="rId799" Type="http://schemas.openxmlformats.org/officeDocument/2006/relationships/slideLayout" Target="../slideLayouts/slideLayout799.xml"/><Relationship Id="rId51" Type="http://schemas.openxmlformats.org/officeDocument/2006/relationships/slideLayout" Target="../slideLayouts/slideLayout51.xml"/><Relationship Id="rId561" Type="http://schemas.openxmlformats.org/officeDocument/2006/relationships/slideLayout" Target="../slideLayouts/slideLayout561.xml"/><Relationship Id="rId659" Type="http://schemas.openxmlformats.org/officeDocument/2006/relationships/slideLayout" Target="../slideLayouts/slideLayout659.xml"/><Relationship Id="rId866" Type="http://schemas.openxmlformats.org/officeDocument/2006/relationships/slideLayout" Target="../slideLayouts/slideLayout866.xml"/><Relationship Id="rId214" Type="http://schemas.openxmlformats.org/officeDocument/2006/relationships/slideLayout" Target="../slideLayouts/slideLayout214.xml"/><Relationship Id="rId298" Type="http://schemas.openxmlformats.org/officeDocument/2006/relationships/slideLayout" Target="../slideLayouts/slideLayout298.xml"/><Relationship Id="rId421" Type="http://schemas.openxmlformats.org/officeDocument/2006/relationships/slideLayout" Target="../slideLayouts/slideLayout421.xml"/><Relationship Id="rId519" Type="http://schemas.openxmlformats.org/officeDocument/2006/relationships/slideLayout" Target="../slideLayouts/slideLayout519.xml"/><Relationship Id="rId158" Type="http://schemas.openxmlformats.org/officeDocument/2006/relationships/slideLayout" Target="../slideLayouts/slideLayout158.xml"/><Relationship Id="rId726" Type="http://schemas.openxmlformats.org/officeDocument/2006/relationships/slideLayout" Target="../slideLayouts/slideLayout726.xml"/><Relationship Id="rId933" Type="http://schemas.openxmlformats.org/officeDocument/2006/relationships/slideLayout" Target="../slideLayouts/slideLayout933.xml"/><Relationship Id="rId62" Type="http://schemas.openxmlformats.org/officeDocument/2006/relationships/slideLayout" Target="../slideLayouts/slideLayout62.xml"/><Relationship Id="rId365" Type="http://schemas.openxmlformats.org/officeDocument/2006/relationships/slideLayout" Target="../slideLayouts/slideLayout365.xml"/><Relationship Id="rId572" Type="http://schemas.openxmlformats.org/officeDocument/2006/relationships/slideLayout" Target="../slideLayouts/slideLayout572.xml"/><Relationship Id="rId225" Type="http://schemas.openxmlformats.org/officeDocument/2006/relationships/slideLayout" Target="../slideLayouts/slideLayout225.xml"/><Relationship Id="rId432" Type="http://schemas.openxmlformats.org/officeDocument/2006/relationships/slideLayout" Target="../slideLayouts/slideLayout432.xml"/><Relationship Id="rId877" Type="http://schemas.openxmlformats.org/officeDocument/2006/relationships/slideLayout" Target="../slideLayouts/slideLayout877.xml"/><Relationship Id="rId737" Type="http://schemas.openxmlformats.org/officeDocument/2006/relationships/slideLayout" Target="../slideLayouts/slideLayout737.xml"/><Relationship Id="rId944" Type="http://schemas.openxmlformats.org/officeDocument/2006/relationships/slideLayout" Target="../slideLayouts/slideLayout944.xml"/><Relationship Id="rId73" Type="http://schemas.openxmlformats.org/officeDocument/2006/relationships/slideLayout" Target="../slideLayouts/slideLayout73.xml"/><Relationship Id="rId169" Type="http://schemas.openxmlformats.org/officeDocument/2006/relationships/slideLayout" Target="../slideLayouts/slideLayout169.xml"/><Relationship Id="rId376" Type="http://schemas.openxmlformats.org/officeDocument/2006/relationships/slideLayout" Target="../slideLayouts/slideLayout376.xml"/><Relationship Id="rId583" Type="http://schemas.openxmlformats.org/officeDocument/2006/relationships/slideLayout" Target="../slideLayouts/slideLayout583.xml"/><Relationship Id="rId790" Type="http://schemas.openxmlformats.org/officeDocument/2006/relationships/slideLayout" Target="../slideLayouts/slideLayout790.xml"/><Relationship Id="rId804" Type="http://schemas.openxmlformats.org/officeDocument/2006/relationships/slideLayout" Target="../slideLayouts/slideLayout804.xml"/><Relationship Id="rId4" Type="http://schemas.openxmlformats.org/officeDocument/2006/relationships/slideLayout" Target="../slideLayouts/slideLayout4.xml"/><Relationship Id="rId236" Type="http://schemas.openxmlformats.org/officeDocument/2006/relationships/slideLayout" Target="../slideLayouts/slideLayout236.xml"/><Relationship Id="rId443" Type="http://schemas.openxmlformats.org/officeDocument/2006/relationships/slideLayout" Target="../slideLayouts/slideLayout443.xml"/><Relationship Id="rId650" Type="http://schemas.openxmlformats.org/officeDocument/2006/relationships/slideLayout" Target="../slideLayouts/slideLayout650.xml"/><Relationship Id="rId888" Type="http://schemas.openxmlformats.org/officeDocument/2006/relationships/slideLayout" Target="../slideLayouts/slideLayout888.xml"/><Relationship Id="rId303" Type="http://schemas.openxmlformats.org/officeDocument/2006/relationships/slideLayout" Target="../slideLayouts/slideLayout303.xml"/><Relationship Id="rId748" Type="http://schemas.openxmlformats.org/officeDocument/2006/relationships/slideLayout" Target="../slideLayouts/slideLayout748.xml"/><Relationship Id="rId84" Type="http://schemas.openxmlformats.org/officeDocument/2006/relationships/slideLayout" Target="../slideLayouts/slideLayout84.xml"/><Relationship Id="rId387" Type="http://schemas.openxmlformats.org/officeDocument/2006/relationships/slideLayout" Target="../slideLayouts/slideLayout387.xml"/><Relationship Id="rId510" Type="http://schemas.openxmlformats.org/officeDocument/2006/relationships/slideLayout" Target="../slideLayouts/slideLayout510.xml"/><Relationship Id="rId594" Type="http://schemas.openxmlformats.org/officeDocument/2006/relationships/slideLayout" Target="../slideLayouts/slideLayout594.xml"/><Relationship Id="rId608" Type="http://schemas.openxmlformats.org/officeDocument/2006/relationships/slideLayout" Target="../slideLayouts/slideLayout608.xml"/><Relationship Id="rId815" Type="http://schemas.openxmlformats.org/officeDocument/2006/relationships/slideLayout" Target="../slideLayouts/slideLayout815.xml"/><Relationship Id="rId247" Type="http://schemas.openxmlformats.org/officeDocument/2006/relationships/slideLayout" Target="../slideLayouts/slideLayout247.xml"/><Relationship Id="rId899" Type="http://schemas.openxmlformats.org/officeDocument/2006/relationships/slideLayout" Target="../slideLayouts/slideLayout899.xml"/><Relationship Id="rId107" Type="http://schemas.openxmlformats.org/officeDocument/2006/relationships/slideLayout" Target="../slideLayouts/slideLayout107.xml"/><Relationship Id="rId454" Type="http://schemas.openxmlformats.org/officeDocument/2006/relationships/slideLayout" Target="../slideLayouts/slideLayout454.xml"/><Relationship Id="rId661" Type="http://schemas.openxmlformats.org/officeDocument/2006/relationships/slideLayout" Target="../slideLayouts/slideLayout661.xml"/><Relationship Id="rId759" Type="http://schemas.openxmlformats.org/officeDocument/2006/relationships/slideLayout" Target="../slideLayouts/slideLayout759.xml"/><Relationship Id="rId11" Type="http://schemas.openxmlformats.org/officeDocument/2006/relationships/slideLayout" Target="../slideLayouts/slideLayout11.xml"/><Relationship Id="rId314" Type="http://schemas.openxmlformats.org/officeDocument/2006/relationships/slideLayout" Target="../slideLayouts/slideLayout314.xml"/><Relationship Id="rId398" Type="http://schemas.openxmlformats.org/officeDocument/2006/relationships/slideLayout" Target="../slideLayouts/slideLayout398.xml"/><Relationship Id="rId521" Type="http://schemas.openxmlformats.org/officeDocument/2006/relationships/slideLayout" Target="../slideLayouts/slideLayout521.xml"/><Relationship Id="rId619" Type="http://schemas.openxmlformats.org/officeDocument/2006/relationships/slideLayout" Target="../slideLayouts/slideLayout619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826" Type="http://schemas.openxmlformats.org/officeDocument/2006/relationships/slideLayout" Target="../slideLayouts/slideLayout826.xml"/><Relationship Id="rId258" Type="http://schemas.openxmlformats.org/officeDocument/2006/relationships/slideLayout" Target="../slideLayouts/slideLayout258.xml"/><Relationship Id="rId465" Type="http://schemas.openxmlformats.org/officeDocument/2006/relationships/slideLayout" Target="../slideLayouts/slideLayout465.xml"/><Relationship Id="rId672" Type="http://schemas.openxmlformats.org/officeDocument/2006/relationships/slideLayout" Target="../slideLayouts/slideLayout672.xml"/><Relationship Id="rId22" Type="http://schemas.openxmlformats.org/officeDocument/2006/relationships/slideLayout" Target="../slideLayouts/slideLayout22.xml"/><Relationship Id="rId118" Type="http://schemas.openxmlformats.org/officeDocument/2006/relationships/slideLayout" Target="../slideLayouts/slideLayout118.xml"/><Relationship Id="rId325" Type="http://schemas.openxmlformats.org/officeDocument/2006/relationships/slideLayout" Target="../slideLayouts/slideLayout325.xml"/><Relationship Id="rId532" Type="http://schemas.openxmlformats.org/officeDocument/2006/relationships/slideLayout" Target="../slideLayouts/slideLayout532.xml"/><Relationship Id="rId171" Type="http://schemas.openxmlformats.org/officeDocument/2006/relationships/slideLayout" Target="../slideLayouts/slideLayout171.xml"/><Relationship Id="rId837" Type="http://schemas.openxmlformats.org/officeDocument/2006/relationships/slideLayout" Target="../slideLayouts/slideLayout837.xml"/><Relationship Id="rId269" Type="http://schemas.openxmlformats.org/officeDocument/2006/relationships/slideLayout" Target="../slideLayouts/slideLayout269.xml"/><Relationship Id="rId476" Type="http://schemas.openxmlformats.org/officeDocument/2006/relationships/slideLayout" Target="../slideLayouts/slideLayout476.xml"/><Relationship Id="rId683" Type="http://schemas.openxmlformats.org/officeDocument/2006/relationships/slideLayout" Target="../slideLayouts/slideLayout683.xml"/><Relationship Id="rId890" Type="http://schemas.openxmlformats.org/officeDocument/2006/relationships/slideLayout" Target="../slideLayouts/slideLayout890.xml"/><Relationship Id="rId904" Type="http://schemas.openxmlformats.org/officeDocument/2006/relationships/slideLayout" Target="../slideLayouts/slideLayout904.xml"/><Relationship Id="rId33" Type="http://schemas.openxmlformats.org/officeDocument/2006/relationships/slideLayout" Target="../slideLayouts/slideLayout33.xml"/><Relationship Id="rId129" Type="http://schemas.openxmlformats.org/officeDocument/2006/relationships/slideLayout" Target="../slideLayouts/slideLayout129.xml"/><Relationship Id="rId336" Type="http://schemas.openxmlformats.org/officeDocument/2006/relationships/slideLayout" Target="../slideLayouts/slideLayout336.xml"/><Relationship Id="rId543" Type="http://schemas.openxmlformats.org/officeDocument/2006/relationships/slideLayout" Target="../slideLayouts/slideLayout543.xml"/><Relationship Id="rId182" Type="http://schemas.openxmlformats.org/officeDocument/2006/relationships/slideLayout" Target="../slideLayouts/slideLayout182.xml"/><Relationship Id="rId403" Type="http://schemas.openxmlformats.org/officeDocument/2006/relationships/slideLayout" Target="../slideLayouts/slideLayout403.xml"/><Relationship Id="rId750" Type="http://schemas.openxmlformats.org/officeDocument/2006/relationships/slideLayout" Target="../slideLayouts/slideLayout750.xml"/><Relationship Id="rId848" Type="http://schemas.openxmlformats.org/officeDocument/2006/relationships/slideLayout" Target="../slideLayouts/slideLayout848.xml"/><Relationship Id="rId487" Type="http://schemas.openxmlformats.org/officeDocument/2006/relationships/slideLayout" Target="../slideLayouts/slideLayout487.xml"/><Relationship Id="rId610" Type="http://schemas.openxmlformats.org/officeDocument/2006/relationships/slideLayout" Target="../slideLayouts/slideLayout610.xml"/><Relationship Id="rId694" Type="http://schemas.openxmlformats.org/officeDocument/2006/relationships/slideLayout" Target="../slideLayouts/slideLayout694.xml"/><Relationship Id="rId708" Type="http://schemas.openxmlformats.org/officeDocument/2006/relationships/slideLayout" Target="../slideLayouts/slideLayout708.xml"/><Relationship Id="rId915" Type="http://schemas.openxmlformats.org/officeDocument/2006/relationships/slideLayout" Target="../slideLayouts/slideLayout915.xml"/><Relationship Id="rId347" Type="http://schemas.openxmlformats.org/officeDocument/2006/relationships/slideLayout" Target="../slideLayouts/slideLayout347.xml"/><Relationship Id="rId44" Type="http://schemas.openxmlformats.org/officeDocument/2006/relationships/slideLayout" Target="../slideLayouts/slideLayout44.xml"/><Relationship Id="rId554" Type="http://schemas.openxmlformats.org/officeDocument/2006/relationships/slideLayout" Target="../slideLayouts/slideLayout554.xml"/><Relationship Id="rId761" Type="http://schemas.openxmlformats.org/officeDocument/2006/relationships/slideLayout" Target="../slideLayouts/slideLayout761.xml"/><Relationship Id="rId859" Type="http://schemas.openxmlformats.org/officeDocument/2006/relationships/slideLayout" Target="../slideLayouts/slideLayout859.xml"/><Relationship Id="rId193" Type="http://schemas.openxmlformats.org/officeDocument/2006/relationships/slideLayout" Target="../slideLayouts/slideLayout193.xml"/><Relationship Id="rId207" Type="http://schemas.openxmlformats.org/officeDocument/2006/relationships/slideLayout" Target="../slideLayouts/slideLayout207.xml"/><Relationship Id="rId414" Type="http://schemas.openxmlformats.org/officeDocument/2006/relationships/slideLayout" Target="../slideLayouts/slideLayout414.xml"/><Relationship Id="rId498" Type="http://schemas.openxmlformats.org/officeDocument/2006/relationships/slideLayout" Target="../slideLayouts/slideLayout498.xml"/><Relationship Id="rId621" Type="http://schemas.openxmlformats.org/officeDocument/2006/relationships/slideLayout" Target="../slideLayouts/slideLayout621.xml"/><Relationship Id="rId260" Type="http://schemas.openxmlformats.org/officeDocument/2006/relationships/slideLayout" Target="../slideLayouts/slideLayout260.xml"/><Relationship Id="rId719" Type="http://schemas.openxmlformats.org/officeDocument/2006/relationships/slideLayout" Target="../slideLayouts/slideLayout719.xml"/><Relationship Id="rId926" Type="http://schemas.openxmlformats.org/officeDocument/2006/relationships/slideLayout" Target="../slideLayouts/slideLayout926.xml"/><Relationship Id="rId55" Type="http://schemas.openxmlformats.org/officeDocument/2006/relationships/slideLayout" Target="../slideLayouts/slideLayout55.xml"/><Relationship Id="rId120" Type="http://schemas.openxmlformats.org/officeDocument/2006/relationships/slideLayout" Target="../slideLayouts/slideLayout120.xml"/><Relationship Id="rId358" Type="http://schemas.openxmlformats.org/officeDocument/2006/relationships/slideLayout" Target="../slideLayouts/slideLayout358.xml"/><Relationship Id="rId565" Type="http://schemas.openxmlformats.org/officeDocument/2006/relationships/slideLayout" Target="../slideLayouts/slideLayout565.xml"/><Relationship Id="rId772" Type="http://schemas.openxmlformats.org/officeDocument/2006/relationships/slideLayout" Target="../slideLayouts/slideLayout772.xml"/><Relationship Id="rId218" Type="http://schemas.openxmlformats.org/officeDocument/2006/relationships/slideLayout" Target="../slideLayouts/slideLayout218.xml"/><Relationship Id="rId425" Type="http://schemas.openxmlformats.org/officeDocument/2006/relationships/slideLayout" Target="../slideLayouts/slideLayout425.xml"/><Relationship Id="rId632" Type="http://schemas.openxmlformats.org/officeDocument/2006/relationships/slideLayout" Target="../slideLayouts/slideLayout632.xml"/><Relationship Id="rId271" Type="http://schemas.openxmlformats.org/officeDocument/2006/relationships/slideLayout" Target="../slideLayouts/slideLayout271.xml"/><Relationship Id="rId937" Type="http://schemas.openxmlformats.org/officeDocument/2006/relationships/slideLayout" Target="../slideLayouts/slideLayout937.xml"/><Relationship Id="rId66" Type="http://schemas.openxmlformats.org/officeDocument/2006/relationships/slideLayout" Target="../slideLayouts/slideLayout66.xml"/><Relationship Id="rId131" Type="http://schemas.openxmlformats.org/officeDocument/2006/relationships/slideLayout" Target="../slideLayouts/slideLayout131.xml"/><Relationship Id="rId369" Type="http://schemas.openxmlformats.org/officeDocument/2006/relationships/slideLayout" Target="../slideLayouts/slideLayout369.xml"/><Relationship Id="rId576" Type="http://schemas.openxmlformats.org/officeDocument/2006/relationships/slideLayout" Target="../slideLayouts/slideLayout576.xml"/><Relationship Id="rId783" Type="http://schemas.openxmlformats.org/officeDocument/2006/relationships/slideLayout" Target="../slideLayouts/slideLayout783.xml"/><Relationship Id="rId229" Type="http://schemas.openxmlformats.org/officeDocument/2006/relationships/slideLayout" Target="../slideLayouts/slideLayout229.xml"/><Relationship Id="rId436" Type="http://schemas.openxmlformats.org/officeDocument/2006/relationships/slideLayout" Target="../slideLayouts/slideLayout436.xml"/><Relationship Id="rId643" Type="http://schemas.openxmlformats.org/officeDocument/2006/relationships/slideLayout" Target="../slideLayouts/slideLayout643.xml"/><Relationship Id="rId850" Type="http://schemas.openxmlformats.org/officeDocument/2006/relationships/slideLayout" Target="../slideLayouts/slideLayout850.xml"/><Relationship Id="rId77" Type="http://schemas.openxmlformats.org/officeDocument/2006/relationships/slideLayout" Target="../slideLayouts/slideLayout77.xml"/><Relationship Id="rId282" Type="http://schemas.openxmlformats.org/officeDocument/2006/relationships/slideLayout" Target="../slideLayouts/slideLayout282.xml"/><Relationship Id="rId503" Type="http://schemas.openxmlformats.org/officeDocument/2006/relationships/slideLayout" Target="../slideLayouts/slideLayout503.xml"/><Relationship Id="rId587" Type="http://schemas.openxmlformats.org/officeDocument/2006/relationships/slideLayout" Target="../slideLayouts/slideLayout587.xml"/><Relationship Id="rId710" Type="http://schemas.openxmlformats.org/officeDocument/2006/relationships/slideLayout" Target="../slideLayouts/slideLayout710.xml"/><Relationship Id="rId808" Type="http://schemas.openxmlformats.org/officeDocument/2006/relationships/slideLayout" Target="../slideLayouts/slideLayout808.xml"/><Relationship Id="rId8" Type="http://schemas.openxmlformats.org/officeDocument/2006/relationships/slideLayout" Target="../slideLayouts/slideLayout8.xml"/><Relationship Id="rId142" Type="http://schemas.openxmlformats.org/officeDocument/2006/relationships/slideLayout" Target="../slideLayouts/slideLayout142.xml"/><Relationship Id="rId447" Type="http://schemas.openxmlformats.org/officeDocument/2006/relationships/slideLayout" Target="../slideLayouts/slideLayout447.xml"/><Relationship Id="rId794" Type="http://schemas.openxmlformats.org/officeDocument/2006/relationships/slideLayout" Target="../slideLayouts/slideLayout794.xml"/><Relationship Id="rId654" Type="http://schemas.openxmlformats.org/officeDocument/2006/relationships/slideLayout" Target="../slideLayouts/slideLayout654.xml"/><Relationship Id="rId861" Type="http://schemas.openxmlformats.org/officeDocument/2006/relationships/slideLayout" Target="../slideLayouts/slideLayout861.xml"/><Relationship Id="rId293" Type="http://schemas.openxmlformats.org/officeDocument/2006/relationships/slideLayout" Target="../slideLayouts/slideLayout293.xml"/><Relationship Id="rId307" Type="http://schemas.openxmlformats.org/officeDocument/2006/relationships/slideLayout" Target="../slideLayouts/slideLayout307.xml"/><Relationship Id="rId514" Type="http://schemas.openxmlformats.org/officeDocument/2006/relationships/slideLayout" Target="../slideLayouts/slideLayout514.xml"/><Relationship Id="rId721" Type="http://schemas.openxmlformats.org/officeDocument/2006/relationships/slideLayout" Target="../slideLayouts/slideLayout721.xml"/><Relationship Id="rId88" Type="http://schemas.openxmlformats.org/officeDocument/2006/relationships/slideLayout" Target="../slideLayouts/slideLayout88.xml"/><Relationship Id="rId153" Type="http://schemas.openxmlformats.org/officeDocument/2006/relationships/slideLayout" Target="../slideLayouts/slideLayout153.xml"/><Relationship Id="rId360" Type="http://schemas.openxmlformats.org/officeDocument/2006/relationships/slideLayout" Target="../slideLayouts/slideLayout360.xml"/><Relationship Id="rId598" Type="http://schemas.openxmlformats.org/officeDocument/2006/relationships/slideLayout" Target="../slideLayouts/slideLayout598.xml"/><Relationship Id="rId819" Type="http://schemas.openxmlformats.org/officeDocument/2006/relationships/slideLayout" Target="../slideLayouts/slideLayout819.xml"/><Relationship Id="rId220" Type="http://schemas.openxmlformats.org/officeDocument/2006/relationships/slideLayout" Target="../slideLayouts/slideLayout220.xml"/><Relationship Id="rId458" Type="http://schemas.openxmlformats.org/officeDocument/2006/relationships/slideLayout" Target="../slideLayouts/slideLayout458.xml"/><Relationship Id="rId665" Type="http://schemas.openxmlformats.org/officeDocument/2006/relationships/slideLayout" Target="../slideLayouts/slideLayout665.xml"/><Relationship Id="rId872" Type="http://schemas.openxmlformats.org/officeDocument/2006/relationships/slideLayout" Target="../slideLayouts/slideLayout872.xml"/><Relationship Id="rId15" Type="http://schemas.openxmlformats.org/officeDocument/2006/relationships/slideLayout" Target="../slideLayouts/slideLayout15.xml"/><Relationship Id="rId318" Type="http://schemas.openxmlformats.org/officeDocument/2006/relationships/slideLayout" Target="../slideLayouts/slideLayout318.xml"/><Relationship Id="rId525" Type="http://schemas.openxmlformats.org/officeDocument/2006/relationships/slideLayout" Target="../slideLayouts/slideLayout525.xml"/><Relationship Id="rId732" Type="http://schemas.openxmlformats.org/officeDocument/2006/relationships/slideLayout" Target="../slideLayouts/slideLayout732.xml"/><Relationship Id="rId99" Type="http://schemas.openxmlformats.org/officeDocument/2006/relationships/slideLayout" Target="../slideLayouts/slideLayout99.xml"/><Relationship Id="rId164" Type="http://schemas.openxmlformats.org/officeDocument/2006/relationships/slideLayout" Target="../slideLayouts/slideLayout164.xml"/><Relationship Id="rId371" Type="http://schemas.openxmlformats.org/officeDocument/2006/relationships/slideLayout" Target="../slideLayouts/slideLayout371.xml"/><Relationship Id="rId469" Type="http://schemas.openxmlformats.org/officeDocument/2006/relationships/slideLayout" Target="../slideLayouts/slideLayout469.xml"/><Relationship Id="rId676" Type="http://schemas.openxmlformats.org/officeDocument/2006/relationships/slideLayout" Target="../slideLayouts/slideLayout676.xml"/><Relationship Id="rId883" Type="http://schemas.openxmlformats.org/officeDocument/2006/relationships/slideLayout" Target="../slideLayouts/slideLayout883.xml"/><Relationship Id="rId26" Type="http://schemas.openxmlformats.org/officeDocument/2006/relationships/slideLayout" Target="../slideLayouts/slideLayout26.xml"/><Relationship Id="rId231" Type="http://schemas.openxmlformats.org/officeDocument/2006/relationships/slideLayout" Target="../slideLayouts/slideLayout231.xml"/><Relationship Id="rId329" Type="http://schemas.openxmlformats.org/officeDocument/2006/relationships/slideLayout" Target="../slideLayouts/slideLayout329.xml"/><Relationship Id="rId536" Type="http://schemas.openxmlformats.org/officeDocument/2006/relationships/slideLayout" Target="../slideLayouts/slideLayout536.xml"/><Relationship Id="rId175" Type="http://schemas.openxmlformats.org/officeDocument/2006/relationships/slideLayout" Target="../slideLayouts/slideLayout175.xml"/><Relationship Id="rId743" Type="http://schemas.openxmlformats.org/officeDocument/2006/relationships/slideLayout" Target="../slideLayouts/slideLayout743.xml"/><Relationship Id="rId382" Type="http://schemas.openxmlformats.org/officeDocument/2006/relationships/slideLayout" Target="../slideLayouts/slideLayout382.xml"/><Relationship Id="rId603" Type="http://schemas.openxmlformats.org/officeDocument/2006/relationships/slideLayout" Target="../slideLayouts/slideLayout603.xml"/><Relationship Id="rId687" Type="http://schemas.openxmlformats.org/officeDocument/2006/relationships/slideLayout" Target="../slideLayouts/slideLayout687.xml"/><Relationship Id="rId810" Type="http://schemas.openxmlformats.org/officeDocument/2006/relationships/slideLayout" Target="../slideLayouts/slideLayout810.xml"/><Relationship Id="rId908" Type="http://schemas.openxmlformats.org/officeDocument/2006/relationships/slideLayout" Target="../slideLayouts/slideLayout908.xml"/><Relationship Id="rId242" Type="http://schemas.openxmlformats.org/officeDocument/2006/relationships/slideLayout" Target="../slideLayouts/slideLayout242.xml"/><Relationship Id="rId894" Type="http://schemas.openxmlformats.org/officeDocument/2006/relationships/slideLayout" Target="../slideLayouts/slideLayout894.xml"/><Relationship Id="rId37" Type="http://schemas.openxmlformats.org/officeDocument/2006/relationships/slideLayout" Target="../slideLayouts/slideLayout37.xml"/><Relationship Id="rId102" Type="http://schemas.openxmlformats.org/officeDocument/2006/relationships/slideLayout" Target="../slideLayouts/slideLayout102.xml"/><Relationship Id="rId547" Type="http://schemas.openxmlformats.org/officeDocument/2006/relationships/slideLayout" Target="../slideLayouts/slideLayout547.xml"/><Relationship Id="rId754" Type="http://schemas.openxmlformats.org/officeDocument/2006/relationships/slideLayout" Target="../slideLayouts/slideLayout754.xml"/><Relationship Id="rId90" Type="http://schemas.openxmlformats.org/officeDocument/2006/relationships/slideLayout" Target="../slideLayouts/slideLayout90.xml"/><Relationship Id="rId186" Type="http://schemas.openxmlformats.org/officeDocument/2006/relationships/slideLayout" Target="../slideLayouts/slideLayout186.xml"/><Relationship Id="rId393" Type="http://schemas.openxmlformats.org/officeDocument/2006/relationships/slideLayout" Target="../slideLayouts/slideLayout393.xml"/><Relationship Id="rId407" Type="http://schemas.openxmlformats.org/officeDocument/2006/relationships/slideLayout" Target="../slideLayouts/slideLayout407.xml"/><Relationship Id="rId614" Type="http://schemas.openxmlformats.org/officeDocument/2006/relationships/slideLayout" Target="../slideLayouts/slideLayout614.xml"/><Relationship Id="rId821" Type="http://schemas.openxmlformats.org/officeDocument/2006/relationships/slideLayout" Target="../slideLayouts/slideLayout821.xml"/><Relationship Id="rId253" Type="http://schemas.openxmlformats.org/officeDocument/2006/relationships/slideLayout" Target="../slideLayouts/slideLayout253.xml"/><Relationship Id="rId460" Type="http://schemas.openxmlformats.org/officeDocument/2006/relationships/slideLayout" Target="../slideLayouts/slideLayout460.xml"/><Relationship Id="rId698" Type="http://schemas.openxmlformats.org/officeDocument/2006/relationships/slideLayout" Target="../slideLayouts/slideLayout698.xml"/><Relationship Id="rId919" Type="http://schemas.openxmlformats.org/officeDocument/2006/relationships/slideLayout" Target="../slideLayouts/slideLayout919.xml"/><Relationship Id="rId48" Type="http://schemas.openxmlformats.org/officeDocument/2006/relationships/slideLayout" Target="../slideLayouts/slideLayout48.xml"/><Relationship Id="rId113" Type="http://schemas.openxmlformats.org/officeDocument/2006/relationships/slideLayout" Target="../slideLayouts/slideLayout113.xml"/><Relationship Id="rId320" Type="http://schemas.openxmlformats.org/officeDocument/2006/relationships/slideLayout" Target="../slideLayouts/slideLayout320.xml"/><Relationship Id="rId558" Type="http://schemas.openxmlformats.org/officeDocument/2006/relationships/slideLayout" Target="../slideLayouts/slideLayout558.xml"/><Relationship Id="rId765" Type="http://schemas.openxmlformats.org/officeDocument/2006/relationships/slideLayout" Target="../slideLayouts/slideLayout765.xml"/><Relationship Id="rId197" Type="http://schemas.openxmlformats.org/officeDocument/2006/relationships/slideLayout" Target="../slideLayouts/slideLayout197.xml"/><Relationship Id="rId418" Type="http://schemas.openxmlformats.org/officeDocument/2006/relationships/slideLayout" Target="../slideLayouts/slideLayout418.xml"/><Relationship Id="rId625" Type="http://schemas.openxmlformats.org/officeDocument/2006/relationships/slideLayout" Target="../slideLayouts/slideLayout625.xml"/><Relationship Id="rId832" Type="http://schemas.openxmlformats.org/officeDocument/2006/relationships/slideLayout" Target="../slideLayouts/slideLayout832.xml"/><Relationship Id="rId264" Type="http://schemas.openxmlformats.org/officeDocument/2006/relationships/slideLayout" Target="../slideLayouts/slideLayout264.xml"/><Relationship Id="rId471" Type="http://schemas.openxmlformats.org/officeDocument/2006/relationships/slideLayout" Target="../slideLayouts/slideLayout471.xml"/><Relationship Id="rId59" Type="http://schemas.openxmlformats.org/officeDocument/2006/relationships/slideLayout" Target="../slideLayouts/slideLayout59.xml"/><Relationship Id="rId124" Type="http://schemas.openxmlformats.org/officeDocument/2006/relationships/slideLayout" Target="../slideLayouts/slideLayout124.xml"/><Relationship Id="rId569" Type="http://schemas.openxmlformats.org/officeDocument/2006/relationships/slideLayout" Target="../slideLayouts/slideLayout569.xml"/><Relationship Id="rId776" Type="http://schemas.openxmlformats.org/officeDocument/2006/relationships/slideLayout" Target="../slideLayouts/slideLayout776.xml"/><Relationship Id="rId331" Type="http://schemas.openxmlformats.org/officeDocument/2006/relationships/slideLayout" Target="../slideLayouts/slideLayout331.xml"/><Relationship Id="rId429" Type="http://schemas.openxmlformats.org/officeDocument/2006/relationships/slideLayout" Target="../slideLayouts/slideLayout429.xml"/><Relationship Id="rId636" Type="http://schemas.openxmlformats.org/officeDocument/2006/relationships/slideLayout" Target="../slideLayouts/slideLayout636.xml"/><Relationship Id="rId843" Type="http://schemas.openxmlformats.org/officeDocument/2006/relationships/slideLayout" Target="../slideLayouts/slideLayout8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4.xml"/><Relationship Id="rId13" Type="http://schemas.openxmlformats.org/officeDocument/2006/relationships/slideLayout" Target="../slideLayouts/slideLayout959.xml"/><Relationship Id="rId18" Type="http://schemas.openxmlformats.org/officeDocument/2006/relationships/slideLayout" Target="../slideLayouts/slideLayout964.xml"/><Relationship Id="rId3" Type="http://schemas.openxmlformats.org/officeDocument/2006/relationships/slideLayout" Target="../slideLayouts/slideLayout949.xml"/><Relationship Id="rId21" Type="http://schemas.openxmlformats.org/officeDocument/2006/relationships/slideLayout" Target="../slideLayouts/slideLayout967.xml"/><Relationship Id="rId7" Type="http://schemas.openxmlformats.org/officeDocument/2006/relationships/slideLayout" Target="../slideLayouts/slideLayout953.xml"/><Relationship Id="rId12" Type="http://schemas.openxmlformats.org/officeDocument/2006/relationships/slideLayout" Target="../slideLayouts/slideLayout958.xml"/><Relationship Id="rId17" Type="http://schemas.openxmlformats.org/officeDocument/2006/relationships/slideLayout" Target="../slideLayouts/slideLayout963.xml"/><Relationship Id="rId2" Type="http://schemas.openxmlformats.org/officeDocument/2006/relationships/slideLayout" Target="../slideLayouts/slideLayout948.xml"/><Relationship Id="rId16" Type="http://schemas.openxmlformats.org/officeDocument/2006/relationships/slideLayout" Target="../slideLayouts/slideLayout962.xml"/><Relationship Id="rId20" Type="http://schemas.openxmlformats.org/officeDocument/2006/relationships/slideLayout" Target="../slideLayouts/slideLayout966.xml"/><Relationship Id="rId1" Type="http://schemas.openxmlformats.org/officeDocument/2006/relationships/slideLayout" Target="../slideLayouts/slideLayout947.xml"/><Relationship Id="rId6" Type="http://schemas.openxmlformats.org/officeDocument/2006/relationships/slideLayout" Target="../slideLayouts/slideLayout952.xml"/><Relationship Id="rId11" Type="http://schemas.openxmlformats.org/officeDocument/2006/relationships/slideLayout" Target="../slideLayouts/slideLayout957.xml"/><Relationship Id="rId24" Type="http://schemas.openxmlformats.org/officeDocument/2006/relationships/image" Target="../media/image13.png"/><Relationship Id="rId5" Type="http://schemas.openxmlformats.org/officeDocument/2006/relationships/slideLayout" Target="../slideLayouts/slideLayout951.xml"/><Relationship Id="rId15" Type="http://schemas.openxmlformats.org/officeDocument/2006/relationships/slideLayout" Target="../slideLayouts/slideLayout961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956.xml"/><Relationship Id="rId19" Type="http://schemas.openxmlformats.org/officeDocument/2006/relationships/slideLayout" Target="../slideLayouts/slideLayout965.xml"/><Relationship Id="rId4" Type="http://schemas.openxmlformats.org/officeDocument/2006/relationships/slideLayout" Target="../slideLayouts/slideLayout950.xml"/><Relationship Id="rId9" Type="http://schemas.openxmlformats.org/officeDocument/2006/relationships/slideLayout" Target="../slideLayouts/slideLayout955.xml"/><Relationship Id="rId14" Type="http://schemas.openxmlformats.org/officeDocument/2006/relationships/slideLayout" Target="../slideLayouts/slideLayout960.xml"/><Relationship Id="rId22" Type="http://schemas.openxmlformats.org/officeDocument/2006/relationships/slideLayout" Target="../slideLayouts/slideLayout968.xml"/></Relationships>
</file>

<file path=ppt/slideMasters/_rels/slideMaster3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085.xml"/><Relationship Id="rId671" Type="http://schemas.openxmlformats.org/officeDocument/2006/relationships/slideLayout" Target="../slideLayouts/slideLayout1639.xml"/><Relationship Id="rId769" Type="http://schemas.openxmlformats.org/officeDocument/2006/relationships/slideLayout" Target="../slideLayouts/slideLayout1737.xml"/><Relationship Id="rId21" Type="http://schemas.openxmlformats.org/officeDocument/2006/relationships/slideLayout" Target="../slideLayouts/slideLayout989.xml"/><Relationship Id="rId324" Type="http://schemas.openxmlformats.org/officeDocument/2006/relationships/slideLayout" Target="../slideLayouts/slideLayout1292.xml"/><Relationship Id="rId531" Type="http://schemas.openxmlformats.org/officeDocument/2006/relationships/slideLayout" Target="../slideLayouts/slideLayout1499.xml"/><Relationship Id="rId629" Type="http://schemas.openxmlformats.org/officeDocument/2006/relationships/slideLayout" Target="../slideLayouts/slideLayout1597.xml"/><Relationship Id="rId170" Type="http://schemas.openxmlformats.org/officeDocument/2006/relationships/slideLayout" Target="../slideLayouts/slideLayout1138.xml"/><Relationship Id="rId836" Type="http://schemas.openxmlformats.org/officeDocument/2006/relationships/slideLayout" Target="../slideLayouts/slideLayout1804.xml"/><Relationship Id="rId268" Type="http://schemas.openxmlformats.org/officeDocument/2006/relationships/slideLayout" Target="../slideLayouts/slideLayout1236.xml"/><Relationship Id="rId475" Type="http://schemas.openxmlformats.org/officeDocument/2006/relationships/slideLayout" Target="../slideLayouts/slideLayout1443.xml"/><Relationship Id="rId682" Type="http://schemas.openxmlformats.org/officeDocument/2006/relationships/slideLayout" Target="../slideLayouts/slideLayout1650.xml"/><Relationship Id="rId903" Type="http://schemas.openxmlformats.org/officeDocument/2006/relationships/slideLayout" Target="../slideLayouts/slideLayout1871.xml"/><Relationship Id="rId32" Type="http://schemas.openxmlformats.org/officeDocument/2006/relationships/slideLayout" Target="../slideLayouts/slideLayout1000.xml"/><Relationship Id="rId128" Type="http://schemas.openxmlformats.org/officeDocument/2006/relationships/slideLayout" Target="../slideLayouts/slideLayout1096.xml"/><Relationship Id="rId335" Type="http://schemas.openxmlformats.org/officeDocument/2006/relationships/slideLayout" Target="../slideLayouts/slideLayout1303.xml"/><Relationship Id="rId542" Type="http://schemas.openxmlformats.org/officeDocument/2006/relationships/slideLayout" Target="../slideLayouts/slideLayout1510.xml"/><Relationship Id="rId181" Type="http://schemas.openxmlformats.org/officeDocument/2006/relationships/slideLayout" Target="../slideLayouts/slideLayout1149.xml"/><Relationship Id="rId402" Type="http://schemas.openxmlformats.org/officeDocument/2006/relationships/slideLayout" Target="../slideLayouts/slideLayout1370.xml"/><Relationship Id="rId847" Type="http://schemas.openxmlformats.org/officeDocument/2006/relationships/slideLayout" Target="../slideLayouts/slideLayout1815.xml"/><Relationship Id="rId279" Type="http://schemas.openxmlformats.org/officeDocument/2006/relationships/slideLayout" Target="../slideLayouts/slideLayout1247.xml"/><Relationship Id="rId486" Type="http://schemas.openxmlformats.org/officeDocument/2006/relationships/slideLayout" Target="../slideLayouts/slideLayout1454.xml"/><Relationship Id="rId693" Type="http://schemas.openxmlformats.org/officeDocument/2006/relationships/slideLayout" Target="../slideLayouts/slideLayout1661.xml"/><Relationship Id="rId707" Type="http://schemas.openxmlformats.org/officeDocument/2006/relationships/slideLayout" Target="../slideLayouts/slideLayout1675.xml"/><Relationship Id="rId914" Type="http://schemas.openxmlformats.org/officeDocument/2006/relationships/slideLayout" Target="../slideLayouts/slideLayout1882.xml"/><Relationship Id="rId43" Type="http://schemas.openxmlformats.org/officeDocument/2006/relationships/slideLayout" Target="../slideLayouts/slideLayout1011.xml"/><Relationship Id="rId139" Type="http://schemas.openxmlformats.org/officeDocument/2006/relationships/slideLayout" Target="../slideLayouts/slideLayout1107.xml"/><Relationship Id="rId346" Type="http://schemas.openxmlformats.org/officeDocument/2006/relationships/slideLayout" Target="../slideLayouts/slideLayout1314.xml"/><Relationship Id="rId553" Type="http://schemas.openxmlformats.org/officeDocument/2006/relationships/slideLayout" Target="../slideLayouts/slideLayout1521.xml"/><Relationship Id="rId760" Type="http://schemas.openxmlformats.org/officeDocument/2006/relationships/slideLayout" Target="../slideLayouts/slideLayout1728.xml"/><Relationship Id="rId192" Type="http://schemas.openxmlformats.org/officeDocument/2006/relationships/slideLayout" Target="../slideLayouts/slideLayout1160.xml"/><Relationship Id="rId206" Type="http://schemas.openxmlformats.org/officeDocument/2006/relationships/slideLayout" Target="../slideLayouts/slideLayout1174.xml"/><Relationship Id="rId413" Type="http://schemas.openxmlformats.org/officeDocument/2006/relationships/slideLayout" Target="../slideLayouts/slideLayout1381.xml"/><Relationship Id="rId858" Type="http://schemas.openxmlformats.org/officeDocument/2006/relationships/slideLayout" Target="../slideLayouts/slideLayout1826.xml"/><Relationship Id="rId497" Type="http://schemas.openxmlformats.org/officeDocument/2006/relationships/slideLayout" Target="../slideLayouts/slideLayout1465.xml"/><Relationship Id="rId620" Type="http://schemas.openxmlformats.org/officeDocument/2006/relationships/slideLayout" Target="../slideLayouts/slideLayout1588.xml"/><Relationship Id="rId718" Type="http://schemas.openxmlformats.org/officeDocument/2006/relationships/slideLayout" Target="../slideLayouts/slideLayout1686.xml"/><Relationship Id="rId925" Type="http://schemas.openxmlformats.org/officeDocument/2006/relationships/slideLayout" Target="../slideLayouts/slideLayout1893.xml"/><Relationship Id="rId357" Type="http://schemas.openxmlformats.org/officeDocument/2006/relationships/slideLayout" Target="../slideLayouts/slideLayout1325.xml"/><Relationship Id="rId54" Type="http://schemas.openxmlformats.org/officeDocument/2006/relationships/slideLayout" Target="../slideLayouts/slideLayout1022.xml"/><Relationship Id="rId217" Type="http://schemas.openxmlformats.org/officeDocument/2006/relationships/slideLayout" Target="../slideLayouts/slideLayout1185.xml"/><Relationship Id="rId564" Type="http://schemas.openxmlformats.org/officeDocument/2006/relationships/slideLayout" Target="../slideLayouts/slideLayout1532.xml"/><Relationship Id="rId771" Type="http://schemas.openxmlformats.org/officeDocument/2006/relationships/slideLayout" Target="../slideLayouts/slideLayout1739.xml"/><Relationship Id="rId869" Type="http://schemas.openxmlformats.org/officeDocument/2006/relationships/slideLayout" Target="../slideLayouts/slideLayout1837.xml"/><Relationship Id="rId424" Type="http://schemas.openxmlformats.org/officeDocument/2006/relationships/slideLayout" Target="../slideLayouts/slideLayout1392.xml"/><Relationship Id="rId631" Type="http://schemas.openxmlformats.org/officeDocument/2006/relationships/slideLayout" Target="../slideLayouts/slideLayout1599.xml"/><Relationship Id="rId729" Type="http://schemas.openxmlformats.org/officeDocument/2006/relationships/slideLayout" Target="../slideLayouts/slideLayout1697.xml"/><Relationship Id="rId270" Type="http://schemas.openxmlformats.org/officeDocument/2006/relationships/slideLayout" Target="../slideLayouts/slideLayout1238.xml"/><Relationship Id="rId936" Type="http://schemas.openxmlformats.org/officeDocument/2006/relationships/slideLayout" Target="../slideLayouts/slideLayout1904.xml"/><Relationship Id="rId65" Type="http://schemas.openxmlformats.org/officeDocument/2006/relationships/slideLayout" Target="../slideLayouts/slideLayout1033.xml"/><Relationship Id="rId130" Type="http://schemas.openxmlformats.org/officeDocument/2006/relationships/slideLayout" Target="../slideLayouts/slideLayout1098.xml"/><Relationship Id="rId368" Type="http://schemas.openxmlformats.org/officeDocument/2006/relationships/slideLayout" Target="../slideLayouts/slideLayout1336.xml"/><Relationship Id="rId575" Type="http://schemas.openxmlformats.org/officeDocument/2006/relationships/slideLayout" Target="../slideLayouts/slideLayout1543.xml"/><Relationship Id="rId782" Type="http://schemas.openxmlformats.org/officeDocument/2006/relationships/slideLayout" Target="../slideLayouts/slideLayout1750.xml"/><Relationship Id="rId228" Type="http://schemas.openxmlformats.org/officeDocument/2006/relationships/slideLayout" Target="../slideLayouts/slideLayout1196.xml"/><Relationship Id="rId435" Type="http://schemas.openxmlformats.org/officeDocument/2006/relationships/slideLayout" Target="../slideLayouts/slideLayout1403.xml"/><Relationship Id="rId642" Type="http://schemas.openxmlformats.org/officeDocument/2006/relationships/slideLayout" Target="../slideLayouts/slideLayout1610.xml"/><Relationship Id="rId281" Type="http://schemas.openxmlformats.org/officeDocument/2006/relationships/slideLayout" Target="../slideLayouts/slideLayout1249.xml"/><Relationship Id="rId502" Type="http://schemas.openxmlformats.org/officeDocument/2006/relationships/slideLayout" Target="../slideLayouts/slideLayout1470.xml"/><Relationship Id="rId947" Type="http://schemas.openxmlformats.org/officeDocument/2006/relationships/slideLayout" Target="../slideLayouts/slideLayout1915.xml"/><Relationship Id="rId76" Type="http://schemas.openxmlformats.org/officeDocument/2006/relationships/slideLayout" Target="../slideLayouts/slideLayout1044.xml"/><Relationship Id="rId141" Type="http://schemas.openxmlformats.org/officeDocument/2006/relationships/slideLayout" Target="../slideLayouts/slideLayout1109.xml"/><Relationship Id="rId379" Type="http://schemas.openxmlformats.org/officeDocument/2006/relationships/slideLayout" Target="../slideLayouts/slideLayout1347.xml"/><Relationship Id="rId586" Type="http://schemas.openxmlformats.org/officeDocument/2006/relationships/slideLayout" Target="../slideLayouts/slideLayout1554.xml"/><Relationship Id="rId793" Type="http://schemas.openxmlformats.org/officeDocument/2006/relationships/slideLayout" Target="../slideLayouts/slideLayout1761.xml"/><Relationship Id="rId807" Type="http://schemas.openxmlformats.org/officeDocument/2006/relationships/slideLayout" Target="../slideLayouts/slideLayout1775.xml"/><Relationship Id="rId7" Type="http://schemas.openxmlformats.org/officeDocument/2006/relationships/slideLayout" Target="../slideLayouts/slideLayout975.xml"/><Relationship Id="rId239" Type="http://schemas.openxmlformats.org/officeDocument/2006/relationships/slideLayout" Target="../slideLayouts/slideLayout1207.xml"/><Relationship Id="rId446" Type="http://schemas.openxmlformats.org/officeDocument/2006/relationships/slideLayout" Target="../slideLayouts/slideLayout1414.xml"/><Relationship Id="rId653" Type="http://schemas.openxmlformats.org/officeDocument/2006/relationships/slideLayout" Target="../slideLayouts/slideLayout1621.xml"/><Relationship Id="rId292" Type="http://schemas.openxmlformats.org/officeDocument/2006/relationships/slideLayout" Target="../slideLayouts/slideLayout1260.xml"/><Relationship Id="rId306" Type="http://schemas.openxmlformats.org/officeDocument/2006/relationships/slideLayout" Target="../slideLayouts/slideLayout1274.xml"/><Relationship Id="rId860" Type="http://schemas.openxmlformats.org/officeDocument/2006/relationships/slideLayout" Target="../slideLayouts/slideLayout1828.xml"/><Relationship Id="rId958" Type="http://schemas.openxmlformats.org/officeDocument/2006/relationships/slideLayout" Target="../slideLayouts/slideLayout1926.xml"/><Relationship Id="rId87" Type="http://schemas.openxmlformats.org/officeDocument/2006/relationships/slideLayout" Target="../slideLayouts/slideLayout1055.xml"/><Relationship Id="rId513" Type="http://schemas.openxmlformats.org/officeDocument/2006/relationships/slideLayout" Target="../slideLayouts/slideLayout1481.xml"/><Relationship Id="rId597" Type="http://schemas.openxmlformats.org/officeDocument/2006/relationships/slideLayout" Target="../slideLayouts/slideLayout1565.xml"/><Relationship Id="rId720" Type="http://schemas.openxmlformats.org/officeDocument/2006/relationships/slideLayout" Target="../slideLayouts/slideLayout1688.xml"/><Relationship Id="rId818" Type="http://schemas.openxmlformats.org/officeDocument/2006/relationships/slideLayout" Target="../slideLayouts/slideLayout1786.xml"/><Relationship Id="rId152" Type="http://schemas.openxmlformats.org/officeDocument/2006/relationships/slideLayout" Target="../slideLayouts/slideLayout1120.xml"/><Relationship Id="rId457" Type="http://schemas.openxmlformats.org/officeDocument/2006/relationships/slideLayout" Target="../slideLayouts/slideLayout1425.xml"/><Relationship Id="rId664" Type="http://schemas.openxmlformats.org/officeDocument/2006/relationships/slideLayout" Target="../slideLayouts/slideLayout1632.xml"/><Relationship Id="rId871" Type="http://schemas.openxmlformats.org/officeDocument/2006/relationships/slideLayout" Target="../slideLayouts/slideLayout1839.xml"/><Relationship Id="rId14" Type="http://schemas.openxmlformats.org/officeDocument/2006/relationships/slideLayout" Target="../slideLayouts/slideLayout982.xml"/><Relationship Id="rId317" Type="http://schemas.openxmlformats.org/officeDocument/2006/relationships/slideLayout" Target="../slideLayouts/slideLayout1285.xml"/><Relationship Id="rId524" Type="http://schemas.openxmlformats.org/officeDocument/2006/relationships/slideLayout" Target="../slideLayouts/slideLayout1492.xml"/><Relationship Id="rId731" Type="http://schemas.openxmlformats.org/officeDocument/2006/relationships/slideLayout" Target="../slideLayouts/slideLayout1699.xml"/><Relationship Id="rId98" Type="http://schemas.openxmlformats.org/officeDocument/2006/relationships/slideLayout" Target="../slideLayouts/slideLayout1066.xml"/><Relationship Id="rId163" Type="http://schemas.openxmlformats.org/officeDocument/2006/relationships/slideLayout" Target="../slideLayouts/slideLayout1131.xml"/><Relationship Id="rId370" Type="http://schemas.openxmlformats.org/officeDocument/2006/relationships/slideLayout" Target="../slideLayouts/slideLayout1338.xml"/><Relationship Id="rId829" Type="http://schemas.openxmlformats.org/officeDocument/2006/relationships/slideLayout" Target="../slideLayouts/slideLayout1797.xml"/><Relationship Id="rId230" Type="http://schemas.openxmlformats.org/officeDocument/2006/relationships/slideLayout" Target="../slideLayouts/slideLayout1198.xml"/><Relationship Id="rId468" Type="http://schemas.openxmlformats.org/officeDocument/2006/relationships/slideLayout" Target="../slideLayouts/slideLayout1436.xml"/><Relationship Id="rId675" Type="http://schemas.openxmlformats.org/officeDocument/2006/relationships/slideLayout" Target="../slideLayouts/slideLayout1643.xml"/><Relationship Id="rId882" Type="http://schemas.openxmlformats.org/officeDocument/2006/relationships/slideLayout" Target="../slideLayouts/slideLayout1850.xml"/><Relationship Id="rId25" Type="http://schemas.openxmlformats.org/officeDocument/2006/relationships/slideLayout" Target="../slideLayouts/slideLayout993.xml"/><Relationship Id="rId328" Type="http://schemas.openxmlformats.org/officeDocument/2006/relationships/slideLayout" Target="../slideLayouts/slideLayout1296.xml"/><Relationship Id="rId535" Type="http://schemas.openxmlformats.org/officeDocument/2006/relationships/slideLayout" Target="../slideLayouts/slideLayout1503.xml"/><Relationship Id="rId742" Type="http://schemas.openxmlformats.org/officeDocument/2006/relationships/slideLayout" Target="../slideLayouts/slideLayout1710.xml"/><Relationship Id="rId174" Type="http://schemas.openxmlformats.org/officeDocument/2006/relationships/slideLayout" Target="../slideLayouts/slideLayout1142.xml"/><Relationship Id="rId381" Type="http://schemas.openxmlformats.org/officeDocument/2006/relationships/slideLayout" Target="../slideLayouts/slideLayout1349.xml"/><Relationship Id="rId602" Type="http://schemas.openxmlformats.org/officeDocument/2006/relationships/slideLayout" Target="../slideLayouts/slideLayout1570.xml"/><Relationship Id="rId241" Type="http://schemas.openxmlformats.org/officeDocument/2006/relationships/slideLayout" Target="../slideLayouts/slideLayout1209.xml"/><Relationship Id="rId479" Type="http://schemas.openxmlformats.org/officeDocument/2006/relationships/slideLayout" Target="../slideLayouts/slideLayout1447.xml"/><Relationship Id="rId686" Type="http://schemas.openxmlformats.org/officeDocument/2006/relationships/slideLayout" Target="../slideLayouts/slideLayout1654.xml"/><Relationship Id="rId893" Type="http://schemas.openxmlformats.org/officeDocument/2006/relationships/slideLayout" Target="../slideLayouts/slideLayout1861.xml"/><Relationship Id="rId907" Type="http://schemas.openxmlformats.org/officeDocument/2006/relationships/slideLayout" Target="../slideLayouts/slideLayout1875.xml"/><Relationship Id="rId36" Type="http://schemas.openxmlformats.org/officeDocument/2006/relationships/slideLayout" Target="../slideLayouts/slideLayout1004.xml"/><Relationship Id="rId339" Type="http://schemas.openxmlformats.org/officeDocument/2006/relationships/slideLayout" Target="../slideLayouts/slideLayout1307.xml"/><Relationship Id="rId546" Type="http://schemas.openxmlformats.org/officeDocument/2006/relationships/slideLayout" Target="../slideLayouts/slideLayout1514.xml"/><Relationship Id="rId753" Type="http://schemas.openxmlformats.org/officeDocument/2006/relationships/slideLayout" Target="../slideLayouts/slideLayout1721.xml"/><Relationship Id="rId101" Type="http://schemas.openxmlformats.org/officeDocument/2006/relationships/slideLayout" Target="../slideLayouts/slideLayout1069.xml"/><Relationship Id="rId185" Type="http://schemas.openxmlformats.org/officeDocument/2006/relationships/slideLayout" Target="../slideLayouts/slideLayout1153.xml"/><Relationship Id="rId406" Type="http://schemas.openxmlformats.org/officeDocument/2006/relationships/slideLayout" Target="../slideLayouts/slideLayout1374.xml"/><Relationship Id="rId960" Type="http://schemas.openxmlformats.org/officeDocument/2006/relationships/slideLayout" Target="../slideLayouts/slideLayout1928.xml"/><Relationship Id="rId392" Type="http://schemas.openxmlformats.org/officeDocument/2006/relationships/slideLayout" Target="../slideLayouts/slideLayout1360.xml"/><Relationship Id="rId613" Type="http://schemas.openxmlformats.org/officeDocument/2006/relationships/slideLayout" Target="../slideLayouts/slideLayout1581.xml"/><Relationship Id="rId697" Type="http://schemas.openxmlformats.org/officeDocument/2006/relationships/slideLayout" Target="../slideLayouts/slideLayout1665.xml"/><Relationship Id="rId820" Type="http://schemas.openxmlformats.org/officeDocument/2006/relationships/slideLayout" Target="../slideLayouts/slideLayout1788.xml"/><Relationship Id="rId918" Type="http://schemas.openxmlformats.org/officeDocument/2006/relationships/slideLayout" Target="../slideLayouts/slideLayout1886.xml"/><Relationship Id="rId252" Type="http://schemas.openxmlformats.org/officeDocument/2006/relationships/slideLayout" Target="../slideLayouts/slideLayout1220.xml"/><Relationship Id="rId47" Type="http://schemas.openxmlformats.org/officeDocument/2006/relationships/slideLayout" Target="../slideLayouts/slideLayout1015.xml"/><Relationship Id="rId112" Type="http://schemas.openxmlformats.org/officeDocument/2006/relationships/slideLayout" Target="../slideLayouts/slideLayout1080.xml"/><Relationship Id="rId557" Type="http://schemas.openxmlformats.org/officeDocument/2006/relationships/slideLayout" Target="../slideLayouts/slideLayout1525.xml"/><Relationship Id="rId764" Type="http://schemas.openxmlformats.org/officeDocument/2006/relationships/slideLayout" Target="../slideLayouts/slideLayout1732.xml"/><Relationship Id="rId196" Type="http://schemas.openxmlformats.org/officeDocument/2006/relationships/slideLayout" Target="../slideLayouts/slideLayout1164.xml"/><Relationship Id="rId417" Type="http://schemas.openxmlformats.org/officeDocument/2006/relationships/slideLayout" Target="../slideLayouts/slideLayout1385.xml"/><Relationship Id="rId624" Type="http://schemas.openxmlformats.org/officeDocument/2006/relationships/slideLayout" Target="../slideLayouts/slideLayout1592.xml"/><Relationship Id="rId831" Type="http://schemas.openxmlformats.org/officeDocument/2006/relationships/slideLayout" Target="../slideLayouts/slideLayout1799.xml"/><Relationship Id="rId263" Type="http://schemas.openxmlformats.org/officeDocument/2006/relationships/slideLayout" Target="../slideLayouts/slideLayout1231.xml"/><Relationship Id="rId470" Type="http://schemas.openxmlformats.org/officeDocument/2006/relationships/slideLayout" Target="../slideLayouts/slideLayout1438.xml"/><Relationship Id="rId929" Type="http://schemas.openxmlformats.org/officeDocument/2006/relationships/slideLayout" Target="../slideLayouts/slideLayout1897.xml"/><Relationship Id="rId58" Type="http://schemas.openxmlformats.org/officeDocument/2006/relationships/slideLayout" Target="../slideLayouts/slideLayout1026.xml"/><Relationship Id="rId123" Type="http://schemas.openxmlformats.org/officeDocument/2006/relationships/slideLayout" Target="../slideLayouts/slideLayout1091.xml"/><Relationship Id="rId330" Type="http://schemas.openxmlformats.org/officeDocument/2006/relationships/slideLayout" Target="../slideLayouts/slideLayout1298.xml"/><Relationship Id="rId568" Type="http://schemas.openxmlformats.org/officeDocument/2006/relationships/slideLayout" Target="../slideLayouts/slideLayout1536.xml"/><Relationship Id="rId775" Type="http://schemas.openxmlformats.org/officeDocument/2006/relationships/slideLayout" Target="../slideLayouts/slideLayout1743.xml"/><Relationship Id="rId428" Type="http://schemas.openxmlformats.org/officeDocument/2006/relationships/slideLayout" Target="../slideLayouts/slideLayout1396.xml"/><Relationship Id="rId635" Type="http://schemas.openxmlformats.org/officeDocument/2006/relationships/slideLayout" Target="../slideLayouts/slideLayout1603.xml"/><Relationship Id="rId842" Type="http://schemas.openxmlformats.org/officeDocument/2006/relationships/slideLayout" Target="../slideLayouts/slideLayout1810.xml"/><Relationship Id="rId274" Type="http://schemas.openxmlformats.org/officeDocument/2006/relationships/slideLayout" Target="../slideLayouts/slideLayout1242.xml"/><Relationship Id="rId481" Type="http://schemas.openxmlformats.org/officeDocument/2006/relationships/slideLayout" Target="../slideLayouts/slideLayout1449.xml"/><Relationship Id="rId702" Type="http://schemas.openxmlformats.org/officeDocument/2006/relationships/slideLayout" Target="../slideLayouts/slideLayout1670.xml"/><Relationship Id="rId69" Type="http://schemas.openxmlformats.org/officeDocument/2006/relationships/slideLayout" Target="../slideLayouts/slideLayout1037.xml"/><Relationship Id="rId134" Type="http://schemas.openxmlformats.org/officeDocument/2006/relationships/slideLayout" Target="../slideLayouts/slideLayout1102.xml"/><Relationship Id="rId579" Type="http://schemas.openxmlformats.org/officeDocument/2006/relationships/slideLayout" Target="../slideLayouts/slideLayout1547.xml"/><Relationship Id="rId786" Type="http://schemas.openxmlformats.org/officeDocument/2006/relationships/slideLayout" Target="../slideLayouts/slideLayout1754.xml"/><Relationship Id="rId341" Type="http://schemas.openxmlformats.org/officeDocument/2006/relationships/slideLayout" Target="../slideLayouts/slideLayout1309.xml"/><Relationship Id="rId439" Type="http://schemas.openxmlformats.org/officeDocument/2006/relationships/slideLayout" Target="../slideLayouts/slideLayout1407.xml"/><Relationship Id="rId646" Type="http://schemas.openxmlformats.org/officeDocument/2006/relationships/slideLayout" Target="../slideLayouts/slideLayout1614.xml"/><Relationship Id="rId201" Type="http://schemas.openxmlformats.org/officeDocument/2006/relationships/slideLayout" Target="../slideLayouts/slideLayout1169.xml"/><Relationship Id="rId285" Type="http://schemas.openxmlformats.org/officeDocument/2006/relationships/slideLayout" Target="../slideLayouts/slideLayout1253.xml"/><Relationship Id="rId506" Type="http://schemas.openxmlformats.org/officeDocument/2006/relationships/slideLayout" Target="../slideLayouts/slideLayout1474.xml"/><Relationship Id="rId853" Type="http://schemas.openxmlformats.org/officeDocument/2006/relationships/slideLayout" Target="../slideLayouts/slideLayout1821.xml"/><Relationship Id="rId492" Type="http://schemas.openxmlformats.org/officeDocument/2006/relationships/slideLayout" Target="../slideLayouts/slideLayout1460.xml"/><Relationship Id="rId713" Type="http://schemas.openxmlformats.org/officeDocument/2006/relationships/slideLayout" Target="../slideLayouts/slideLayout1681.xml"/><Relationship Id="rId797" Type="http://schemas.openxmlformats.org/officeDocument/2006/relationships/slideLayout" Target="../slideLayouts/slideLayout1765.xml"/><Relationship Id="rId920" Type="http://schemas.openxmlformats.org/officeDocument/2006/relationships/slideLayout" Target="../slideLayouts/slideLayout1888.xml"/><Relationship Id="rId145" Type="http://schemas.openxmlformats.org/officeDocument/2006/relationships/slideLayout" Target="../slideLayouts/slideLayout1113.xml"/><Relationship Id="rId352" Type="http://schemas.openxmlformats.org/officeDocument/2006/relationships/slideLayout" Target="../slideLayouts/slideLayout1320.xml"/><Relationship Id="rId212" Type="http://schemas.openxmlformats.org/officeDocument/2006/relationships/slideLayout" Target="../slideLayouts/slideLayout1180.xml"/><Relationship Id="rId657" Type="http://schemas.openxmlformats.org/officeDocument/2006/relationships/slideLayout" Target="../slideLayouts/slideLayout1625.xml"/><Relationship Id="rId864" Type="http://schemas.openxmlformats.org/officeDocument/2006/relationships/slideLayout" Target="../slideLayouts/slideLayout1832.xml"/><Relationship Id="rId296" Type="http://schemas.openxmlformats.org/officeDocument/2006/relationships/slideLayout" Target="../slideLayouts/slideLayout1264.xml"/><Relationship Id="rId517" Type="http://schemas.openxmlformats.org/officeDocument/2006/relationships/slideLayout" Target="../slideLayouts/slideLayout1485.xml"/><Relationship Id="rId724" Type="http://schemas.openxmlformats.org/officeDocument/2006/relationships/slideLayout" Target="../slideLayouts/slideLayout1692.xml"/><Relationship Id="rId931" Type="http://schemas.openxmlformats.org/officeDocument/2006/relationships/slideLayout" Target="../slideLayouts/slideLayout1899.xml"/><Relationship Id="rId60" Type="http://schemas.openxmlformats.org/officeDocument/2006/relationships/slideLayout" Target="../slideLayouts/slideLayout1028.xml"/><Relationship Id="rId156" Type="http://schemas.openxmlformats.org/officeDocument/2006/relationships/slideLayout" Target="../slideLayouts/slideLayout1124.xml"/><Relationship Id="rId363" Type="http://schemas.openxmlformats.org/officeDocument/2006/relationships/slideLayout" Target="../slideLayouts/slideLayout1331.xml"/><Relationship Id="rId570" Type="http://schemas.openxmlformats.org/officeDocument/2006/relationships/slideLayout" Target="../slideLayouts/slideLayout1538.xml"/><Relationship Id="rId223" Type="http://schemas.openxmlformats.org/officeDocument/2006/relationships/slideLayout" Target="../slideLayouts/slideLayout1191.xml"/><Relationship Id="rId430" Type="http://schemas.openxmlformats.org/officeDocument/2006/relationships/slideLayout" Target="../slideLayouts/slideLayout1398.xml"/><Relationship Id="rId668" Type="http://schemas.openxmlformats.org/officeDocument/2006/relationships/slideLayout" Target="../slideLayouts/slideLayout1636.xml"/><Relationship Id="rId875" Type="http://schemas.openxmlformats.org/officeDocument/2006/relationships/slideLayout" Target="../slideLayouts/slideLayout1843.xml"/><Relationship Id="rId18" Type="http://schemas.openxmlformats.org/officeDocument/2006/relationships/slideLayout" Target="../slideLayouts/slideLayout986.xml"/><Relationship Id="rId528" Type="http://schemas.openxmlformats.org/officeDocument/2006/relationships/slideLayout" Target="../slideLayouts/slideLayout1496.xml"/><Relationship Id="rId735" Type="http://schemas.openxmlformats.org/officeDocument/2006/relationships/slideLayout" Target="../slideLayouts/slideLayout1703.xml"/><Relationship Id="rId942" Type="http://schemas.openxmlformats.org/officeDocument/2006/relationships/slideLayout" Target="../slideLayouts/slideLayout1910.xml"/><Relationship Id="rId167" Type="http://schemas.openxmlformats.org/officeDocument/2006/relationships/slideLayout" Target="../slideLayouts/slideLayout1135.xml"/><Relationship Id="rId374" Type="http://schemas.openxmlformats.org/officeDocument/2006/relationships/slideLayout" Target="../slideLayouts/slideLayout1342.xml"/><Relationship Id="rId581" Type="http://schemas.openxmlformats.org/officeDocument/2006/relationships/slideLayout" Target="../slideLayouts/slideLayout1549.xml"/><Relationship Id="rId71" Type="http://schemas.openxmlformats.org/officeDocument/2006/relationships/slideLayout" Target="../slideLayouts/slideLayout1039.xml"/><Relationship Id="rId234" Type="http://schemas.openxmlformats.org/officeDocument/2006/relationships/slideLayout" Target="../slideLayouts/slideLayout1202.xml"/><Relationship Id="rId679" Type="http://schemas.openxmlformats.org/officeDocument/2006/relationships/slideLayout" Target="../slideLayouts/slideLayout1647.xml"/><Relationship Id="rId802" Type="http://schemas.openxmlformats.org/officeDocument/2006/relationships/slideLayout" Target="../slideLayouts/slideLayout1770.xml"/><Relationship Id="rId886" Type="http://schemas.openxmlformats.org/officeDocument/2006/relationships/slideLayout" Target="../slideLayouts/slideLayout1854.xml"/><Relationship Id="rId2" Type="http://schemas.openxmlformats.org/officeDocument/2006/relationships/slideLayout" Target="../slideLayouts/slideLayout970.xml"/><Relationship Id="rId29" Type="http://schemas.openxmlformats.org/officeDocument/2006/relationships/slideLayout" Target="../slideLayouts/slideLayout997.xml"/><Relationship Id="rId441" Type="http://schemas.openxmlformats.org/officeDocument/2006/relationships/slideLayout" Target="../slideLayouts/slideLayout1409.xml"/><Relationship Id="rId539" Type="http://schemas.openxmlformats.org/officeDocument/2006/relationships/slideLayout" Target="../slideLayouts/slideLayout1507.xml"/><Relationship Id="rId746" Type="http://schemas.openxmlformats.org/officeDocument/2006/relationships/slideLayout" Target="../slideLayouts/slideLayout1714.xml"/><Relationship Id="rId178" Type="http://schemas.openxmlformats.org/officeDocument/2006/relationships/slideLayout" Target="../slideLayouts/slideLayout1146.xml"/><Relationship Id="rId301" Type="http://schemas.openxmlformats.org/officeDocument/2006/relationships/slideLayout" Target="../slideLayouts/slideLayout1269.xml"/><Relationship Id="rId953" Type="http://schemas.openxmlformats.org/officeDocument/2006/relationships/slideLayout" Target="../slideLayouts/slideLayout1921.xml"/><Relationship Id="rId82" Type="http://schemas.openxmlformats.org/officeDocument/2006/relationships/slideLayout" Target="../slideLayouts/slideLayout1050.xml"/><Relationship Id="rId385" Type="http://schemas.openxmlformats.org/officeDocument/2006/relationships/slideLayout" Target="../slideLayouts/slideLayout1353.xml"/><Relationship Id="rId592" Type="http://schemas.openxmlformats.org/officeDocument/2006/relationships/slideLayout" Target="../slideLayouts/slideLayout1560.xml"/><Relationship Id="rId606" Type="http://schemas.openxmlformats.org/officeDocument/2006/relationships/slideLayout" Target="../slideLayouts/slideLayout1574.xml"/><Relationship Id="rId813" Type="http://schemas.openxmlformats.org/officeDocument/2006/relationships/slideLayout" Target="../slideLayouts/slideLayout1781.xml"/><Relationship Id="rId245" Type="http://schemas.openxmlformats.org/officeDocument/2006/relationships/slideLayout" Target="../slideLayouts/slideLayout1213.xml"/><Relationship Id="rId452" Type="http://schemas.openxmlformats.org/officeDocument/2006/relationships/slideLayout" Target="../slideLayouts/slideLayout1420.xml"/><Relationship Id="rId897" Type="http://schemas.openxmlformats.org/officeDocument/2006/relationships/slideLayout" Target="../slideLayouts/slideLayout1865.xml"/><Relationship Id="rId105" Type="http://schemas.openxmlformats.org/officeDocument/2006/relationships/slideLayout" Target="../slideLayouts/slideLayout1073.xml"/><Relationship Id="rId312" Type="http://schemas.openxmlformats.org/officeDocument/2006/relationships/slideLayout" Target="../slideLayouts/slideLayout1280.xml"/><Relationship Id="rId757" Type="http://schemas.openxmlformats.org/officeDocument/2006/relationships/slideLayout" Target="../slideLayouts/slideLayout1725.xml"/><Relationship Id="rId964" Type="http://schemas.openxmlformats.org/officeDocument/2006/relationships/theme" Target="../theme/theme3.xml"/><Relationship Id="rId93" Type="http://schemas.openxmlformats.org/officeDocument/2006/relationships/slideLayout" Target="../slideLayouts/slideLayout1061.xml"/><Relationship Id="rId189" Type="http://schemas.openxmlformats.org/officeDocument/2006/relationships/slideLayout" Target="../slideLayouts/slideLayout1157.xml"/><Relationship Id="rId396" Type="http://schemas.openxmlformats.org/officeDocument/2006/relationships/slideLayout" Target="../slideLayouts/slideLayout1364.xml"/><Relationship Id="rId617" Type="http://schemas.openxmlformats.org/officeDocument/2006/relationships/slideLayout" Target="../slideLayouts/slideLayout1585.xml"/><Relationship Id="rId824" Type="http://schemas.openxmlformats.org/officeDocument/2006/relationships/slideLayout" Target="../slideLayouts/slideLayout1792.xml"/><Relationship Id="rId256" Type="http://schemas.openxmlformats.org/officeDocument/2006/relationships/slideLayout" Target="../slideLayouts/slideLayout1224.xml"/><Relationship Id="rId463" Type="http://schemas.openxmlformats.org/officeDocument/2006/relationships/slideLayout" Target="../slideLayouts/slideLayout1431.xml"/><Relationship Id="rId670" Type="http://schemas.openxmlformats.org/officeDocument/2006/relationships/slideLayout" Target="../slideLayouts/slideLayout1638.xml"/><Relationship Id="rId116" Type="http://schemas.openxmlformats.org/officeDocument/2006/relationships/slideLayout" Target="../slideLayouts/slideLayout1084.xml"/><Relationship Id="rId323" Type="http://schemas.openxmlformats.org/officeDocument/2006/relationships/slideLayout" Target="../slideLayouts/slideLayout1291.xml"/><Relationship Id="rId530" Type="http://schemas.openxmlformats.org/officeDocument/2006/relationships/slideLayout" Target="../slideLayouts/slideLayout1498.xml"/><Relationship Id="rId768" Type="http://schemas.openxmlformats.org/officeDocument/2006/relationships/slideLayout" Target="../slideLayouts/slideLayout1736.xml"/><Relationship Id="rId20" Type="http://schemas.openxmlformats.org/officeDocument/2006/relationships/slideLayout" Target="../slideLayouts/slideLayout988.xml"/><Relationship Id="rId628" Type="http://schemas.openxmlformats.org/officeDocument/2006/relationships/slideLayout" Target="../slideLayouts/slideLayout1596.xml"/><Relationship Id="rId835" Type="http://schemas.openxmlformats.org/officeDocument/2006/relationships/slideLayout" Target="../slideLayouts/slideLayout1803.xml"/><Relationship Id="rId267" Type="http://schemas.openxmlformats.org/officeDocument/2006/relationships/slideLayout" Target="../slideLayouts/slideLayout1235.xml"/><Relationship Id="rId474" Type="http://schemas.openxmlformats.org/officeDocument/2006/relationships/slideLayout" Target="../slideLayouts/slideLayout1442.xml"/><Relationship Id="rId127" Type="http://schemas.openxmlformats.org/officeDocument/2006/relationships/slideLayout" Target="../slideLayouts/slideLayout1095.xml"/><Relationship Id="rId681" Type="http://schemas.openxmlformats.org/officeDocument/2006/relationships/slideLayout" Target="../slideLayouts/slideLayout1649.xml"/><Relationship Id="rId779" Type="http://schemas.openxmlformats.org/officeDocument/2006/relationships/slideLayout" Target="../slideLayouts/slideLayout1747.xml"/><Relationship Id="rId902" Type="http://schemas.openxmlformats.org/officeDocument/2006/relationships/slideLayout" Target="../slideLayouts/slideLayout1870.xml"/><Relationship Id="rId31" Type="http://schemas.openxmlformats.org/officeDocument/2006/relationships/slideLayout" Target="../slideLayouts/slideLayout999.xml"/><Relationship Id="rId334" Type="http://schemas.openxmlformats.org/officeDocument/2006/relationships/slideLayout" Target="../slideLayouts/slideLayout1302.xml"/><Relationship Id="rId541" Type="http://schemas.openxmlformats.org/officeDocument/2006/relationships/slideLayout" Target="../slideLayouts/slideLayout1509.xml"/><Relationship Id="rId639" Type="http://schemas.openxmlformats.org/officeDocument/2006/relationships/slideLayout" Target="../slideLayouts/slideLayout1607.xml"/><Relationship Id="rId180" Type="http://schemas.openxmlformats.org/officeDocument/2006/relationships/slideLayout" Target="../slideLayouts/slideLayout1148.xml"/><Relationship Id="rId278" Type="http://schemas.openxmlformats.org/officeDocument/2006/relationships/slideLayout" Target="../slideLayouts/slideLayout1246.xml"/><Relationship Id="rId401" Type="http://schemas.openxmlformats.org/officeDocument/2006/relationships/slideLayout" Target="../slideLayouts/slideLayout1369.xml"/><Relationship Id="rId846" Type="http://schemas.openxmlformats.org/officeDocument/2006/relationships/slideLayout" Target="../slideLayouts/slideLayout1814.xml"/><Relationship Id="rId485" Type="http://schemas.openxmlformats.org/officeDocument/2006/relationships/slideLayout" Target="../slideLayouts/slideLayout1453.xml"/><Relationship Id="rId692" Type="http://schemas.openxmlformats.org/officeDocument/2006/relationships/slideLayout" Target="../slideLayouts/slideLayout1660.xml"/><Relationship Id="rId706" Type="http://schemas.openxmlformats.org/officeDocument/2006/relationships/slideLayout" Target="../slideLayouts/slideLayout1674.xml"/><Relationship Id="rId913" Type="http://schemas.openxmlformats.org/officeDocument/2006/relationships/slideLayout" Target="../slideLayouts/slideLayout1881.xml"/><Relationship Id="rId42" Type="http://schemas.openxmlformats.org/officeDocument/2006/relationships/slideLayout" Target="../slideLayouts/slideLayout1010.xml"/><Relationship Id="rId138" Type="http://schemas.openxmlformats.org/officeDocument/2006/relationships/slideLayout" Target="../slideLayouts/slideLayout1106.xml"/><Relationship Id="rId345" Type="http://schemas.openxmlformats.org/officeDocument/2006/relationships/slideLayout" Target="../slideLayouts/slideLayout1313.xml"/><Relationship Id="rId552" Type="http://schemas.openxmlformats.org/officeDocument/2006/relationships/slideLayout" Target="../slideLayouts/slideLayout1520.xml"/><Relationship Id="rId191" Type="http://schemas.openxmlformats.org/officeDocument/2006/relationships/slideLayout" Target="../slideLayouts/slideLayout1159.xml"/><Relationship Id="rId205" Type="http://schemas.openxmlformats.org/officeDocument/2006/relationships/slideLayout" Target="../slideLayouts/slideLayout1173.xml"/><Relationship Id="rId412" Type="http://schemas.openxmlformats.org/officeDocument/2006/relationships/slideLayout" Target="../slideLayouts/slideLayout1380.xml"/><Relationship Id="rId857" Type="http://schemas.openxmlformats.org/officeDocument/2006/relationships/slideLayout" Target="../slideLayouts/slideLayout1825.xml"/><Relationship Id="rId289" Type="http://schemas.openxmlformats.org/officeDocument/2006/relationships/slideLayout" Target="../slideLayouts/slideLayout1257.xml"/><Relationship Id="rId496" Type="http://schemas.openxmlformats.org/officeDocument/2006/relationships/slideLayout" Target="../slideLayouts/slideLayout1464.xml"/><Relationship Id="rId717" Type="http://schemas.openxmlformats.org/officeDocument/2006/relationships/slideLayout" Target="../slideLayouts/slideLayout1685.xml"/><Relationship Id="rId924" Type="http://schemas.openxmlformats.org/officeDocument/2006/relationships/slideLayout" Target="../slideLayouts/slideLayout1892.xml"/><Relationship Id="rId53" Type="http://schemas.openxmlformats.org/officeDocument/2006/relationships/slideLayout" Target="../slideLayouts/slideLayout1021.xml"/><Relationship Id="rId149" Type="http://schemas.openxmlformats.org/officeDocument/2006/relationships/slideLayout" Target="../slideLayouts/slideLayout1117.xml"/><Relationship Id="rId356" Type="http://schemas.openxmlformats.org/officeDocument/2006/relationships/slideLayout" Target="../slideLayouts/slideLayout1324.xml"/><Relationship Id="rId563" Type="http://schemas.openxmlformats.org/officeDocument/2006/relationships/slideLayout" Target="../slideLayouts/slideLayout1531.xml"/><Relationship Id="rId770" Type="http://schemas.openxmlformats.org/officeDocument/2006/relationships/slideLayout" Target="../slideLayouts/slideLayout1738.xml"/><Relationship Id="rId216" Type="http://schemas.openxmlformats.org/officeDocument/2006/relationships/slideLayout" Target="../slideLayouts/slideLayout1184.xml"/><Relationship Id="rId423" Type="http://schemas.openxmlformats.org/officeDocument/2006/relationships/slideLayout" Target="../slideLayouts/slideLayout1391.xml"/><Relationship Id="rId868" Type="http://schemas.openxmlformats.org/officeDocument/2006/relationships/slideLayout" Target="../slideLayouts/slideLayout1836.xml"/><Relationship Id="rId630" Type="http://schemas.openxmlformats.org/officeDocument/2006/relationships/slideLayout" Target="../slideLayouts/slideLayout1598.xml"/><Relationship Id="rId728" Type="http://schemas.openxmlformats.org/officeDocument/2006/relationships/slideLayout" Target="../slideLayouts/slideLayout1696.xml"/><Relationship Id="rId935" Type="http://schemas.openxmlformats.org/officeDocument/2006/relationships/slideLayout" Target="../slideLayouts/slideLayout1903.xml"/><Relationship Id="rId64" Type="http://schemas.openxmlformats.org/officeDocument/2006/relationships/slideLayout" Target="../slideLayouts/slideLayout1032.xml"/><Relationship Id="rId367" Type="http://schemas.openxmlformats.org/officeDocument/2006/relationships/slideLayout" Target="../slideLayouts/slideLayout1335.xml"/><Relationship Id="rId574" Type="http://schemas.openxmlformats.org/officeDocument/2006/relationships/slideLayout" Target="../slideLayouts/slideLayout1542.xml"/><Relationship Id="rId227" Type="http://schemas.openxmlformats.org/officeDocument/2006/relationships/slideLayout" Target="../slideLayouts/slideLayout1195.xml"/><Relationship Id="rId781" Type="http://schemas.openxmlformats.org/officeDocument/2006/relationships/slideLayout" Target="../slideLayouts/slideLayout1749.xml"/><Relationship Id="rId879" Type="http://schemas.openxmlformats.org/officeDocument/2006/relationships/slideLayout" Target="../slideLayouts/slideLayout1847.xml"/><Relationship Id="rId434" Type="http://schemas.openxmlformats.org/officeDocument/2006/relationships/slideLayout" Target="../slideLayouts/slideLayout1402.xml"/><Relationship Id="rId641" Type="http://schemas.openxmlformats.org/officeDocument/2006/relationships/slideLayout" Target="../slideLayouts/slideLayout1609.xml"/><Relationship Id="rId739" Type="http://schemas.openxmlformats.org/officeDocument/2006/relationships/slideLayout" Target="../slideLayouts/slideLayout1707.xml"/><Relationship Id="rId280" Type="http://schemas.openxmlformats.org/officeDocument/2006/relationships/slideLayout" Target="../slideLayouts/slideLayout1248.xml"/><Relationship Id="rId501" Type="http://schemas.openxmlformats.org/officeDocument/2006/relationships/slideLayout" Target="../slideLayouts/slideLayout1469.xml"/><Relationship Id="rId946" Type="http://schemas.openxmlformats.org/officeDocument/2006/relationships/slideLayout" Target="../slideLayouts/slideLayout1914.xml"/><Relationship Id="rId75" Type="http://schemas.openxmlformats.org/officeDocument/2006/relationships/slideLayout" Target="../slideLayouts/slideLayout1043.xml"/><Relationship Id="rId140" Type="http://schemas.openxmlformats.org/officeDocument/2006/relationships/slideLayout" Target="../slideLayouts/slideLayout1108.xml"/><Relationship Id="rId378" Type="http://schemas.openxmlformats.org/officeDocument/2006/relationships/slideLayout" Target="../slideLayouts/slideLayout1346.xml"/><Relationship Id="rId585" Type="http://schemas.openxmlformats.org/officeDocument/2006/relationships/slideLayout" Target="../slideLayouts/slideLayout1553.xml"/><Relationship Id="rId792" Type="http://schemas.openxmlformats.org/officeDocument/2006/relationships/slideLayout" Target="../slideLayouts/slideLayout1760.xml"/><Relationship Id="rId806" Type="http://schemas.openxmlformats.org/officeDocument/2006/relationships/slideLayout" Target="../slideLayouts/slideLayout1774.xml"/><Relationship Id="rId6" Type="http://schemas.openxmlformats.org/officeDocument/2006/relationships/slideLayout" Target="../slideLayouts/slideLayout974.xml"/><Relationship Id="rId238" Type="http://schemas.openxmlformats.org/officeDocument/2006/relationships/slideLayout" Target="../slideLayouts/slideLayout1206.xml"/><Relationship Id="rId445" Type="http://schemas.openxmlformats.org/officeDocument/2006/relationships/slideLayout" Target="../slideLayouts/slideLayout1413.xml"/><Relationship Id="rId652" Type="http://schemas.openxmlformats.org/officeDocument/2006/relationships/slideLayout" Target="../slideLayouts/slideLayout1620.xml"/><Relationship Id="rId291" Type="http://schemas.openxmlformats.org/officeDocument/2006/relationships/slideLayout" Target="../slideLayouts/slideLayout1259.xml"/><Relationship Id="rId305" Type="http://schemas.openxmlformats.org/officeDocument/2006/relationships/slideLayout" Target="../slideLayouts/slideLayout1273.xml"/><Relationship Id="rId512" Type="http://schemas.openxmlformats.org/officeDocument/2006/relationships/slideLayout" Target="../slideLayouts/slideLayout1480.xml"/><Relationship Id="rId957" Type="http://schemas.openxmlformats.org/officeDocument/2006/relationships/slideLayout" Target="../slideLayouts/slideLayout1925.xml"/><Relationship Id="rId86" Type="http://schemas.openxmlformats.org/officeDocument/2006/relationships/slideLayout" Target="../slideLayouts/slideLayout1054.xml"/><Relationship Id="rId151" Type="http://schemas.openxmlformats.org/officeDocument/2006/relationships/slideLayout" Target="../slideLayouts/slideLayout1119.xml"/><Relationship Id="rId389" Type="http://schemas.openxmlformats.org/officeDocument/2006/relationships/slideLayout" Target="../slideLayouts/slideLayout1357.xml"/><Relationship Id="rId596" Type="http://schemas.openxmlformats.org/officeDocument/2006/relationships/slideLayout" Target="../slideLayouts/slideLayout1564.xml"/><Relationship Id="rId817" Type="http://schemas.openxmlformats.org/officeDocument/2006/relationships/slideLayout" Target="../slideLayouts/slideLayout1785.xml"/><Relationship Id="rId249" Type="http://schemas.openxmlformats.org/officeDocument/2006/relationships/slideLayout" Target="../slideLayouts/slideLayout1217.xml"/><Relationship Id="rId456" Type="http://schemas.openxmlformats.org/officeDocument/2006/relationships/slideLayout" Target="../slideLayouts/slideLayout1424.xml"/><Relationship Id="rId663" Type="http://schemas.openxmlformats.org/officeDocument/2006/relationships/slideLayout" Target="../slideLayouts/slideLayout1631.xml"/><Relationship Id="rId870" Type="http://schemas.openxmlformats.org/officeDocument/2006/relationships/slideLayout" Target="../slideLayouts/slideLayout1838.xml"/><Relationship Id="rId13" Type="http://schemas.openxmlformats.org/officeDocument/2006/relationships/slideLayout" Target="../slideLayouts/slideLayout981.xml"/><Relationship Id="rId109" Type="http://schemas.openxmlformats.org/officeDocument/2006/relationships/slideLayout" Target="../slideLayouts/slideLayout1077.xml"/><Relationship Id="rId316" Type="http://schemas.openxmlformats.org/officeDocument/2006/relationships/slideLayout" Target="../slideLayouts/slideLayout1284.xml"/><Relationship Id="rId523" Type="http://schemas.openxmlformats.org/officeDocument/2006/relationships/slideLayout" Target="../slideLayouts/slideLayout1491.xml"/><Relationship Id="rId97" Type="http://schemas.openxmlformats.org/officeDocument/2006/relationships/slideLayout" Target="../slideLayouts/slideLayout1065.xml"/><Relationship Id="rId730" Type="http://schemas.openxmlformats.org/officeDocument/2006/relationships/slideLayout" Target="../slideLayouts/slideLayout1698.xml"/><Relationship Id="rId828" Type="http://schemas.openxmlformats.org/officeDocument/2006/relationships/slideLayout" Target="../slideLayouts/slideLayout1796.xml"/><Relationship Id="rId162" Type="http://schemas.openxmlformats.org/officeDocument/2006/relationships/slideLayout" Target="../slideLayouts/slideLayout1130.xml"/><Relationship Id="rId467" Type="http://schemas.openxmlformats.org/officeDocument/2006/relationships/slideLayout" Target="../slideLayouts/slideLayout1435.xml"/><Relationship Id="rId674" Type="http://schemas.openxmlformats.org/officeDocument/2006/relationships/slideLayout" Target="../slideLayouts/slideLayout1642.xml"/><Relationship Id="rId881" Type="http://schemas.openxmlformats.org/officeDocument/2006/relationships/slideLayout" Target="../slideLayouts/slideLayout1849.xml"/><Relationship Id="rId24" Type="http://schemas.openxmlformats.org/officeDocument/2006/relationships/slideLayout" Target="../slideLayouts/slideLayout992.xml"/><Relationship Id="rId327" Type="http://schemas.openxmlformats.org/officeDocument/2006/relationships/slideLayout" Target="../slideLayouts/slideLayout1295.xml"/><Relationship Id="rId534" Type="http://schemas.openxmlformats.org/officeDocument/2006/relationships/slideLayout" Target="../slideLayouts/slideLayout1502.xml"/><Relationship Id="rId741" Type="http://schemas.openxmlformats.org/officeDocument/2006/relationships/slideLayout" Target="../slideLayouts/slideLayout1709.xml"/><Relationship Id="rId839" Type="http://schemas.openxmlformats.org/officeDocument/2006/relationships/slideLayout" Target="../slideLayouts/slideLayout1807.xml"/><Relationship Id="rId173" Type="http://schemas.openxmlformats.org/officeDocument/2006/relationships/slideLayout" Target="../slideLayouts/slideLayout1141.xml"/><Relationship Id="rId380" Type="http://schemas.openxmlformats.org/officeDocument/2006/relationships/slideLayout" Target="../slideLayouts/slideLayout1348.xml"/><Relationship Id="rId601" Type="http://schemas.openxmlformats.org/officeDocument/2006/relationships/slideLayout" Target="../slideLayouts/slideLayout1569.xml"/><Relationship Id="rId240" Type="http://schemas.openxmlformats.org/officeDocument/2006/relationships/slideLayout" Target="../slideLayouts/slideLayout1208.xml"/><Relationship Id="rId478" Type="http://schemas.openxmlformats.org/officeDocument/2006/relationships/slideLayout" Target="../slideLayouts/slideLayout1446.xml"/><Relationship Id="rId685" Type="http://schemas.openxmlformats.org/officeDocument/2006/relationships/slideLayout" Target="../slideLayouts/slideLayout1653.xml"/><Relationship Id="rId892" Type="http://schemas.openxmlformats.org/officeDocument/2006/relationships/slideLayout" Target="../slideLayouts/slideLayout1860.xml"/><Relationship Id="rId906" Type="http://schemas.openxmlformats.org/officeDocument/2006/relationships/slideLayout" Target="../slideLayouts/slideLayout1874.xml"/><Relationship Id="rId35" Type="http://schemas.openxmlformats.org/officeDocument/2006/relationships/slideLayout" Target="../slideLayouts/slideLayout1003.xml"/><Relationship Id="rId100" Type="http://schemas.openxmlformats.org/officeDocument/2006/relationships/slideLayout" Target="../slideLayouts/slideLayout1068.xml"/><Relationship Id="rId338" Type="http://schemas.openxmlformats.org/officeDocument/2006/relationships/slideLayout" Target="../slideLayouts/slideLayout1306.xml"/><Relationship Id="rId545" Type="http://schemas.openxmlformats.org/officeDocument/2006/relationships/slideLayout" Target="../slideLayouts/slideLayout1513.xml"/><Relationship Id="rId752" Type="http://schemas.openxmlformats.org/officeDocument/2006/relationships/slideLayout" Target="../slideLayouts/slideLayout1720.xml"/><Relationship Id="rId184" Type="http://schemas.openxmlformats.org/officeDocument/2006/relationships/slideLayout" Target="../slideLayouts/slideLayout1152.xml"/><Relationship Id="rId391" Type="http://schemas.openxmlformats.org/officeDocument/2006/relationships/slideLayout" Target="../slideLayouts/slideLayout1359.xml"/><Relationship Id="rId405" Type="http://schemas.openxmlformats.org/officeDocument/2006/relationships/slideLayout" Target="../slideLayouts/slideLayout1373.xml"/><Relationship Id="rId612" Type="http://schemas.openxmlformats.org/officeDocument/2006/relationships/slideLayout" Target="../slideLayouts/slideLayout1580.xml"/><Relationship Id="rId251" Type="http://schemas.openxmlformats.org/officeDocument/2006/relationships/slideLayout" Target="../slideLayouts/slideLayout1219.xml"/><Relationship Id="rId489" Type="http://schemas.openxmlformats.org/officeDocument/2006/relationships/slideLayout" Target="../slideLayouts/slideLayout1457.xml"/><Relationship Id="rId696" Type="http://schemas.openxmlformats.org/officeDocument/2006/relationships/slideLayout" Target="../slideLayouts/slideLayout1664.xml"/><Relationship Id="rId917" Type="http://schemas.openxmlformats.org/officeDocument/2006/relationships/slideLayout" Target="../slideLayouts/slideLayout1885.xml"/><Relationship Id="rId46" Type="http://schemas.openxmlformats.org/officeDocument/2006/relationships/slideLayout" Target="../slideLayouts/slideLayout1014.xml"/><Relationship Id="rId349" Type="http://schemas.openxmlformats.org/officeDocument/2006/relationships/slideLayout" Target="../slideLayouts/slideLayout1317.xml"/><Relationship Id="rId556" Type="http://schemas.openxmlformats.org/officeDocument/2006/relationships/slideLayout" Target="../slideLayouts/slideLayout1524.xml"/><Relationship Id="rId763" Type="http://schemas.openxmlformats.org/officeDocument/2006/relationships/slideLayout" Target="../slideLayouts/slideLayout1731.xml"/><Relationship Id="rId111" Type="http://schemas.openxmlformats.org/officeDocument/2006/relationships/slideLayout" Target="../slideLayouts/slideLayout1079.xml"/><Relationship Id="rId195" Type="http://schemas.openxmlformats.org/officeDocument/2006/relationships/slideLayout" Target="../slideLayouts/slideLayout1163.xml"/><Relationship Id="rId209" Type="http://schemas.openxmlformats.org/officeDocument/2006/relationships/slideLayout" Target="../slideLayouts/slideLayout1177.xml"/><Relationship Id="rId416" Type="http://schemas.openxmlformats.org/officeDocument/2006/relationships/slideLayout" Target="../slideLayouts/slideLayout1384.xml"/><Relationship Id="rId623" Type="http://schemas.openxmlformats.org/officeDocument/2006/relationships/slideLayout" Target="../slideLayouts/slideLayout1591.xml"/><Relationship Id="rId830" Type="http://schemas.openxmlformats.org/officeDocument/2006/relationships/slideLayout" Target="../slideLayouts/slideLayout1798.xml"/><Relationship Id="rId928" Type="http://schemas.openxmlformats.org/officeDocument/2006/relationships/slideLayout" Target="../slideLayouts/slideLayout1896.xml"/><Relationship Id="rId57" Type="http://schemas.openxmlformats.org/officeDocument/2006/relationships/slideLayout" Target="../slideLayouts/slideLayout1025.xml"/><Relationship Id="rId262" Type="http://schemas.openxmlformats.org/officeDocument/2006/relationships/slideLayout" Target="../slideLayouts/slideLayout1230.xml"/><Relationship Id="rId567" Type="http://schemas.openxmlformats.org/officeDocument/2006/relationships/slideLayout" Target="../slideLayouts/slideLayout1535.xml"/><Relationship Id="rId122" Type="http://schemas.openxmlformats.org/officeDocument/2006/relationships/slideLayout" Target="../slideLayouts/slideLayout1090.xml"/><Relationship Id="rId774" Type="http://schemas.openxmlformats.org/officeDocument/2006/relationships/slideLayout" Target="../slideLayouts/slideLayout1742.xml"/><Relationship Id="rId427" Type="http://schemas.openxmlformats.org/officeDocument/2006/relationships/slideLayout" Target="../slideLayouts/slideLayout1395.xml"/><Relationship Id="rId634" Type="http://schemas.openxmlformats.org/officeDocument/2006/relationships/slideLayout" Target="../slideLayouts/slideLayout1602.xml"/><Relationship Id="rId841" Type="http://schemas.openxmlformats.org/officeDocument/2006/relationships/slideLayout" Target="../slideLayouts/slideLayout1809.xml"/><Relationship Id="rId273" Type="http://schemas.openxmlformats.org/officeDocument/2006/relationships/slideLayout" Target="../slideLayouts/slideLayout1241.xml"/><Relationship Id="rId480" Type="http://schemas.openxmlformats.org/officeDocument/2006/relationships/slideLayout" Target="../slideLayouts/slideLayout1448.xml"/><Relationship Id="rId701" Type="http://schemas.openxmlformats.org/officeDocument/2006/relationships/slideLayout" Target="../slideLayouts/slideLayout1669.xml"/><Relationship Id="rId939" Type="http://schemas.openxmlformats.org/officeDocument/2006/relationships/slideLayout" Target="../slideLayouts/slideLayout1907.xml"/><Relationship Id="rId68" Type="http://schemas.openxmlformats.org/officeDocument/2006/relationships/slideLayout" Target="../slideLayouts/slideLayout1036.xml"/><Relationship Id="rId133" Type="http://schemas.openxmlformats.org/officeDocument/2006/relationships/slideLayout" Target="../slideLayouts/slideLayout1101.xml"/><Relationship Id="rId340" Type="http://schemas.openxmlformats.org/officeDocument/2006/relationships/slideLayout" Target="../slideLayouts/slideLayout1308.xml"/><Relationship Id="rId578" Type="http://schemas.openxmlformats.org/officeDocument/2006/relationships/slideLayout" Target="../slideLayouts/slideLayout1546.xml"/><Relationship Id="rId785" Type="http://schemas.openxmlformats.org/officeDocument/2006/relationships/slideLayout" Target="../slideLayouts/slideLayout1753.xml"/><Relationship Id="rId200" Type="http://schemas.openxmlformats.org/officeDocument/2006/relationships/slideLayout" Target="../slideLayouts/slideLayout1168.xml"/><Relationship Id="rId438" Type="http://schemas.openxmlformats.org/officeDocument/2006/relationships/slideLayout" Target="../slideLayouts/slideLayout1406.xml"/><Relationship Id="rId645" Type="http://schemas.openxmlformats.org/officeDocument/2006/relationships/slideLayout" Target="../slideLayouts/slideLayout1613.xml"/><Relationship Id="rId852" Type="http://schemas.openxmlformats.org/officeDocument/2006/relationships/slideLayout" Target="../slideLayouts/slideLayout1820.xml"/><Relationship Id="rId284" Type="http://schemas.openxmlformats.org/officeDocument/2006/relationships/slideLayout" Target="../slideLayouts/slideLayout1252.xml"/><Relationship Id="rId491" Type="http://schemas.openxmlformats.org/officeDocument/2006/relationships/slideLayout" Target="../slideLayouts/slideLayout1459.xml"/><Relationship Id="rId505" Type="http://schemas.openxmlformats.org/officeDocument/2006/relationships/slideLayout" Target="../slideLayouts/slideLayout1473.xml"/><Relationship Id="rId712" Type="http://schemas.openxmlformats.org/officeDocument/2006/relationships/slideLayout" Target="../slideLayouts/slideLayout1680.xml"/><Relationship Id="rId79" Type="http://schemas.openxmlformats.org/officeDocument/2006/relationships/slideLayout" Target="../slideLayouts/slideLayout1047.xml"/><Relationship Id="rId144" Type="http://schemas.openxmlformats.org/officeDocument/2006/relationships/slideLayout" Target="../slideLayouts/slideLayout1112.xml"/><Relationship Id="rId589" Type="http://schemas.openxmlformats.org/officeDocument/2006/relationships/slideLayout" Target="../slideLayouts/slideLayout1557.xml"/><Relationship Id="rId796" Type="http://schemas.openxmlformats.org/officeDocument/2006/relationships/slideLayout" Target="../slideLayouts/slideLayout1764.xml"/><Relationship Id="rId351" Type="http://schemas.openxmlformats.org/officeDocument/2006/relationships/slideLayout" Target="../slideLayouts/slideLayout1319.xml"/><Relationship Id="rId449" Type="http://schemas.openxmlformats.org/officeDocument/2006/relationships/slideLayout" Target="../slideLayouts/slideLayout1417.xml"/><Relationship Id="rId656" Type="http://schemas.openxmlformats.org/officeDocument/2006/relationships/slideLayout" Target="../slideLayouts/slideLayout1624.xml"/><Relationship Id="rId863" Type="http://schemas.openxmlformats.org/officeDocument/2006/relationships/slideLayout" Target="../slideLayouts/slideLayout1831.xml"/><Relationship Id="rId211" Type="http://schemas.openxmlformats.org/officeDocument/2006/relationships/slideLayout" Target="../slideLayouts/slideLayout1179.xml"/><Relationship Id="rId295" Type="http://schemas.openxmlformats.org/officeDocument/2006/relationships/slideLayout" Target="../slideLayouts/slideLayout1263.xml"/><Relationship Id="rId309" Type="http://schemas.openxmlformats.org/officeDocument/2006/relationships/slideLayout" Target="../slideLayouts/slideLayout1277.xml"/><Relationship Id="rId516" Type="http://schemas.openxmlformats.org/officeDocument/2006/relationships/slideLayout" Target="../slideLayouts/slideLayout1484.xml"/><Relationship Id="rId723" Type="http://schemas.openxmlformats.org/officeDocument/2006/relationships/slideLayout" Target="../slideLayouts/slideLayout1691.xml"/><Relationship Id="rId930" Type="http://schemas.openxmlformats.org/officeDocument/2006/relationships/slideLayout" Target="../slideLayouts/slideLayout1898.xml"/><Relationship Id="rId155" Type="http://schemas.openxmlformats.org/officeDocument/2006/relationships/slideLayout" Target="../slideLayouts/slideLayout1123.xml"/><Relationship Id="rId362" Type="http://schemas.openxmlformats.org/officeDocument/2006/relationships/slideLayout" Target="../slideLayouts/slideLayout1330.xml"/><Relationship Id="rId222" Type="http://schemas.openxmlformats.org/officeDocument/2006/relationships/slideLayout" Target="../slideLayouts/slideLayout1190.xml"/><Relationship Id="rId667" Type="http://schemas.openxmlformats.org/officeDocument/2006/relationships/slideLayout" Target="../slideLayouts/slideLayout1635.xml"/><Relationship Id="rId874" Type="http://schemas.openxmlformats.org/officeDocument/2006/relationships/slideLayout" Target="../slideLayouts/slideLayout1842.xml"/><Relationship Id="rId17" Type="http://schemas.openxmlformats.org/officeDocument/2006/relationships/slideLayout" Target="../slideLayouts/slideLayout985.xml"/><Relationship Id="rId527" Type="http://schemas.openxmlformats.org/officeDocument/2006/relationships/slideLayout" Target="../slideLayouts/slideLayout1495.xml"/><Relationship Id="rId734" Type="http://schemas.openxmlformats.org/officeDocument/2006/relationships/slideLayout" Target="../slideLayouts/slideLayout1702.xml"/><Relationship Id="rId941" Type="http://schemas.openxmlformats.org/officeDocument/2006/relationships/slideLayout" Target="../slideLayouts/slideLayout1909.xml"/><Relationship Id="rId70" Type="http://schemas.openxmlformats.org/officeDocument/2006/relationships/slideLayout" Target="../slideLayouts/slideLayout1038.xml"/><Relationship Id="rId166" Type="http://schemas.openxmlformats.org/officeDocument/2006/relationships/slideLayout" Target="../slideLayouts/slideLayout1134.xml"/><Relationship Id="rId373" Type="http://schemas.openxmlformats.org/officeDocument/2006/relationships/slideLayout" Target="../slideLayouts/slideLayout1341.xml"/><Relationship Id="rId580" Type="http://schemas.openxmlformats.org/officeDocument/2006/relationships/slideLayout" Target="../slideLayouts/slideLayout1548.xml"/><Relationship Id="rId801" Type="http://schemas.openxmlformats.org/officeDocument/2006/relationships/slideLayout" Target="../slideLayouts/slideLayout1769.xml"/><Relationship Id="rId1" Type="http://schemas.openxmlformats.org/officeDocument/2006/relationships/slideLayout" Target="../slideLayouts/slideLayout969.xml"/><Relationship Id="rId233" Type="http://schemas.openxmlformats.org/officeDocument/2006/relationships/slideLayout" Target="../slideLayouts/slideLayout1201.xml"/><Relationship Id="rId440" Type="http://schemas.openxmlformats.org/officeDocument/2006/relationships/slideLayout" Target="../slideLayouts/slideLayout1408.xml"/><Relationship Id="rId678" Type="http://schemas.openxmlformats.org/officeDocument/2006/relationships/slideLayout" Target="../slideLayouts/slideLayout1646.xml"/><Relationship Id="rId885" Type="http://schemas.openxmlformats.org/officeDocument/2006/relationships/slideLayout" Target="../slideLayouts/slideLayout1853.xml"/><Relationship Id="rId28" Type="http://schemas.openxmlformats.org/officeDocument/2006/relationships/slideLayout" Target="../slideLayouts/slideLayout996.xml"/><Relationship Id="rId300" Type="http://schemas.openxmlformats.org/officeDocument/2006/relationships/slideLayout" Target="../slideLayouts/slideLayout1268.xml"/><Relationship Id="rId538" Type="http://schemas.openxmlformats.org/officeDocument/2006/relationships/slideLayout" Target="../slideLayouts/slideLayout1506.xml"/><Relationship Id="rId745" Type="http://schemas.openxmlformats.org/officeDocument/2006/relationships/slideLayout" Target="../slideLayouts/slideLayout1713.xml"/><Relationship Id="rId952" Type="http://schemas.openxmlformats.org/officeDocument/2006/relationships/slideLayout" Target="../slideLayouts/slideLayout1920.xml"/><Relationship Id="rId81" Type="http://schemas.openxmlformats.org/officeDocument/2006/relationships/slideLayout" Target="../slideLayouts/slideLayout1049.xml"/><Relationship Id="rId177" Type="http://schemas.openxmlformats.org/officeDocument/2006/relationships/slideLayout" Target="../slideLayouts/slideLayout1145.xml"/><Relationship Id="rId384" Type="http://schemas.openxmlformats.org/officeDocument/2006/relationships/slideLayout" Target="../slideLayouts/slideLayout1352.xml"/><Relationship Id="rId591" Type="http://schemas.openxmlformats.org/officeDocument/2006/relationships/slideLayout" Target="../slideLayouts/slideLayout1559.xml"/><Relationship Id="rId605" Type="http://schemas.openxmlformats.org/officeDocument/2006/relationships/slideLayout" Target="../slideLayouts/slideLayout1573.xml"/><Relationship Id="rId812" Type="http://schemas.openxmlformats.org/officeDocument/2006/relationships/slideLayout" Target="../slideLayouts/slideLayout1780.xml"/><Relationship Id="rId244" Type="http://schemas.openxmlformats.org/officeDocument/2006/relationships/slideLayout" Target="../slideLayouts/slideLayout1212.xml"/><Relationship Id="rId689" Type="http://schemas.openxmlformats.org/officeDocument/2006/relationships/slideLayout" Target="../slideLayouts/slideLayout1657.xml"/><Relationship Id="rId896" Type="http://schemas.openxmlformats.org/officeDocument/2006/relationships/slideLayout" Target="../slideLayouts/slideLayout1864.xml"/><Relationship Id="rId39" Type="http://schemas.openxmlformats.org/officeDocument/2006/relationships/slideLayout" Target="../slideLayouts/slideLayout1007.xml"/><Relationship Id="rId451" Type="http://schemas.openxmlformats.org/officeDocument/2006/relationships/slideLayout" Target="../slideLayouts/slideLayout1419.xml"/><Relationship Id="rId549" Type="http://schemas.openxmlformats.org/officeDocument/2006/relationships/slideLayout" Target="../slideLayouts/slideLayout1517.xml"/><Relationship Id="rId756" Type="http://schemas.openxmlformats.org/officeDocument/2006/relationships/slideLayout" Target="../slideLayouts/slideLayout1724.xml"/><Relationship Id="rId50" Type="http://schemas.openxmlformats.org/officeDocument/2006/relationships/slideLayout" Target="../slideLayouts/slideLayout1018.xml"/><Relationship Id="rId104" Type="http://schemas.openxmlformats.org/officeDocument/2006/relationships/slideLayout" Target="../slideLayouts/slideLayout1072.xml"/><Relationship Id="rId146" Type="http://schemas.openxmlformats.org/officeDocument/2006/relationships/slideLayout" Target="../slideLayouts/slideLayout1114.xml"/><Relationship Id="rId188" Type="http://schemas.openxmlformats.org/officeDocument/2006/relationships/slideLayout" Target="../slideLayouts/slideLayout1156.xml"/><Relationship Id="rId311" Type="http://schemas.openxmlformats.org/officeDocument/2006/relationships/slideLayout" Target="../slideLayouts/slideLayout1279.xml"/><Relationship Id="rId353" Type="http://schemas.openxmlformats.org/officeDocument/2006/relationships/slideLayout" Target="../slideLayouts/slideLayout1321.xml"/><Relationship Id="rId395" Type="http://schemas.openxmlformats.org/officeDocument/2006/relationships/slideLayout" Target="../slideLayouts/slideLayout1363.xml"/><Relationship Id="rId409" Type="http://schemas.openxmlformats.org/officeDocument/2006/relationships/slideLayout" Target="../slideLayouts/slideLayout1377.xml"/><Relationship Id="rId560" Type="http://schemas.openxmlformats.org/officeDocument/2006/relationships/slideLayout" Target="../slideLayouts/slideLayout1528.xml"/><Relationship Id="rId798" Type="http://schemas.openxmlformats.org/officeDocument/2006/relationships/slideLayout" Target="../slideLayouts/slideLayout1766.xml"/><Relationship Id="rId963" Type="http://schemas.openxmlformats.org/officeDocument/2006/relationships/slideLayout" Target="../slideLayouts/slideLayout1931.xml"/><Relationship Id="rId92" Type="http://schemas.openxmlformats.org/officeDocument/2006/relationships/slideLayout" Target="../slideLayouts/slideLayout1060.xml"/><Relationship Id="rId213" Type="http://schemas.openxmlformats.org/officeDocument/2006/relationships/slideLayout" Target="../slideLayouts/slideLayout1181.xml"/><Relationship Id="rId420" Type="http://schemas.openxmlformats.org/officeDocument/2006/relationships/slideLayout" Target="../slideLayouts/slideLayout1388.xml"/><Relationship Id="rId616" Type="http://schemas.openxmlformats.org/officeDocument/2006/relationships/slideLayout" Target="../slideLayouts/slideLayout1584.xml"/><Relationship Id="rId658" Type="http://schemas.openxmlformats.org/officeDocument/2006/relationships/slideLayout" Target="../slideLayouts/slideLayout1626.xml"/><Relationship Id="rId823" Type="http://schemas.openxmlformats.org/officeDocument/2006/relationships/slideLayout" Target="../slideLayouts/slideLayout1791.xml"/><Relationship Id="rId865" Type="http://schemas.openxmlformats.org/officeDocument/2006/relationships/slideLayout" Target="../slideLayouts/slideLayout1833.xml"/><Relationship Id="rId255" Type="http://schemas.openxmlformats.org/officeDocument/2006/relationships/slideLayout" Target="../slideLayouts/slideLayout1223.xml"/><Relationship Id="rId297" Type="http://schemas.openxmlformats.org/officeDocument/2006/relationships/slideLayout" Target="../slideLayouts/slideLayout1265.xml"/><Relationship Id="rId462" Type="http://schemas.openxmlformats.org/officeDocument/2006/relationships/slideLayout" Target="../slideLayouts/slideLayout1430.xml"/><Relationship Id="rId518" Type="http://schemas.openxmlformats.org/officeDocument/2006/relationships/slideLayout" Target="../slideLayouts/slideLayout1486.xml"/><Relationship Id="rId725" Type="http://schemas.openxmlformats.org/officeDocument/2006/relationships/slideLayout" Target="../slideLayouts/slideLayout1693.xml"/><Relationship Id="rId932" Type="http://schemas.openxmlformats.org/officeDocument/2006/relationships/slideLayout" Target="../slideLayouts/slideLayout1900.xml"/><Relationship Id="rId115" Type="http://schemas.openxmlformats.org/officeDocument/2006/relationships/slideLayout" Target="../slideLayouts/slideLayout1083.xml"/><Relationship Id="rId157" Type="http://schemas.openxmlformats.org/officeDocument/2006/relationships/slideLayout" Target="../slideLayouts/slideLayout1125.xml"/><Relationship Id="rId322" Type="http://schemas.openxmlformats.org/officeDocument/2006/relationships/slideLayout" Target="../slideLayouts/slideLayout1290.xml"/><Relationship Id="rId364" Type="http://schemas.openxmlformats.org/officeDocument/2006/relationships/slideLayout" Target="../slideLayouts/slideLayout1332.xml"/><Relationship Id="rId767" Type="http://schemas.openxmlformats.org/officeDocument/2006/relationships/slideLayout" Target="../slideLayouts/slideLayout1735.xml"/><Relationship Id="rId61" Type="http://schemas.openxmlformats.org/officeDocument/2006/relationships/slideLayout" Target="../slideLayouts/slideLayout1029.xml"/><Relationship Id="rId199" Type="http://schemas.openxmlformats.org/officeDocument/2006/relationships/slideLayout" Target="../slideLayouts/slideLayout1167.xml"/><Relationship Id="rId571" Type="http://schemas.openxmlformats.org/officeDocument/2006/relationships/slideLayout" Target="../slideLayouts/slideLayout1539.xml"/><Relationship Id="rId627" Type="http://schemas.openxmlformats.org/officeDocument/2006/relationships/slideLayout" Target="../slideLayouts/slideLayout1595.xml"/><Relationship Id="rId669" Type="http://schemas.openxmlformats.org/officeDocument/2006/relationships/slideLayout" Target="../slideLayouts/slideLayout1637.xml"/><Relationship Id="rId834" Type="http://schemas.openxmlformats.org/officeDocument/2006/relationships/slideLayout" Target="../slideLayouts/slideLayout1802.xml"/><Relationship Id="rId876" Type="http://schemas.openxmlformats.org/officeDocument/2006/relationships/slideLayout" Target="../slideLayouts/slideLayout1844.xml"/><Relationship Id="rId19" Type="http://schemas.openxmlformats.org/officeDocument/2006/relationships/slideLayout" Target="../slideLayouts/slideLayout987.xml"/><Relationship Id="rId224" Type="http://schemas.openxmlformats.org/officeDocument/2006/relationships/slideLayout" Target="../slideLayouts/slideLayout1192.xml"/><Relationship Id="rId266" Type="http://schemas.openxmlformats.org/officeDocument/2006/relationships/slideLayout" Target="../slideLayouts/slideLayout1234.xml"/><Relationship Id="rId431" Type="http://schemas.openxmlformats.org/officeDocument/2006/relationships/slideLayout" Target="../slideLayouts/slideLayout1399.xml"/><Relationship Id="rId473" Type="http://schemas.openxmlformats.org/officeDocument/2006/relationships/slideLayout" Target="../slideLayouts/slideLayout1441.xml"/><Relationship Id="rId529" Type="http://schemas.openxmlformats.org/officeDocument/2006/relationships/slideLayout" Target="../slideLayouts/slideLayout1497.xml"/><Relationship Id="rId680" Type="http://schemas.openxmlformats.org/officeDocument/2006/relationships/slideLayout" Target="../slideLayouts/slideLayout1648.xml"/><Relationship Id="rId736" Type="http://schemas.openxmlformats.org/officeDocument/2006/relationships/slideLayout" Target="../slideLayouts/slideLayout1704.xml"/><Relationship Id="rId901" Type="http://schemas.openxmlformats.org/officeDocument/2006/relationships/slideLayout" Target="../slideLayouts/slideLayout1869.xml"/><Relationship Id="rId30" Type="http://schemas.openxmlformats.org/officeDocument/2006/relationships/slideLayout" Target="../slideLayouts/slideLayout998.xml"/><Relationship Id="rId126" Type="http://schemas.openxmlformats.org/officeDocument/2006/relationships/slideLayout" Target="../slideLayouts/slideLayout1094.xml"/><Relationship Id="rId168" Type="http://schemas.openxmlformats.org/officeDocument/2006/relationships/slideLayout" Target="../slideLayouts/slideLayout1136.xml"/><Relationship Id="rId333" Type="http://schemas.openxmlformats.org/officeDocument/2006/relationships/slideLayout" Target="../slideLayouts/slideLayout1301.xml"/><Relationship Id="rId540" Type="http://schemas.openxmlformats.org/officeDocument/2006/relationships/slideLayout" Target="../slideLayouts/slideLayout1508.xml"/><Relationship Id="rId778" Type="http://schemas.openxmlformats.org/officeDocument/2006/relationships/slideLayout" Target="../slideLayouts/slideLayout1746.xml"/><Relationship Id="rId943" Type="http://schemas.openxmlformats.org/officeDocument/2006/relationships/slideLayout" Target="../slideLayouts/slideLayout1911.xml"/><Relationship Id="rId72" Type="http://schemas.openxmlformats.org/officeDocument/2006/relationships/slideLayout" Target="../slideLayouts/slideLayout1040.xml"/><Relationship Id="rId375" Type="http://schemas.openxmlformats.org/officeDocument/2006/relationships/slideLayout" Target="../slideLayouts/slideLayout1343.xml"/><Relationship Id="rId582" Type="http://schemas.openxmlformats.org/officeDocument/2006/relationships/slideLayout" Target="../slideLayouts/slideLayout1550.xml"/><Relationship Id="rId638" Type="http://schemas.openxmlformats.org/officeDocument/2006/relationships/slideLayout" Target="../slideLayouts/slideLayout1606.xml"/><Relationship Id="rId803" Type="http://schemas.openxmlformats.org/officeDocument/2006/relationships/slideLayout" Target="../slideLayouts/slideLayout1771.xml"/><Relationship Id="rId845" Type="http://schemas.openxmlformats.org/officeDocument/2006/relationships/slideLayout" Target="../slideLayouts/slideLayout1813.xml"/><Relationship Id="rId3" Type="http://schemas.openxmlformats.org/officeDocument/2006/relationships/slideLayout" Target="../slideLayouts/slideLayout971.xml"/><Relationship Id="rId235" Type="http://schemas.openxmlformats.org/officeDocument/2006/relationships/slideLayout" Target="../slideLayouts/slideLayout1203.xml"/><Relationship Id="rId277" Type="http://schemas.openxmlformats.org/officeDocument/2006/relationships/slideLayout" Target="../slideLayouts/slideLayout1245.xml"/><Relationship Id="rId400" Type="http://schemas.openxmlformats.org/officeDocument/2006/relationships/slideLayout" Target="../slideLayouts/slideLayout1368.xml"/><Relationship Id="rId442" Type="http://schemas.openxmlformats.org/officeDocument/2006/relationships/slideLayout" Target="../slideLayouts/slideLayout1410.xml"/><Relationship Id="rId484" Type="http://schemas.openxmlformats.org/officeDocument/2006/relationships/slideLayout" Target="../slideLayouts/slideLayout1452.xml"/><Relationship Id="rId705" Type="http://schemas.openxmlformats.org/officeDocument/2006/relationships/slideLayout" Target="../slideLayouts/slideLayout1673.xml"/><Relationship Id="rId887" Type="http://schemas.openxmlformats.org/officeDocument/2006/relationships/slideLayout" Target="../slideLayouts/slideLayout1855.xml"/><Relationship Id="rId137" Type="http://schemas.openxmlformats.org/officeDocument/2006/relationships/slideLayout" Target="../slideLayouts/slideLayout1105.xml"/><Relationship Id="rId302" Type="http://schemas.openxmlformats.org/officeDocument/2006/relationships/slideLayout" Target="../slideLayouts/slideLayout1270.xml"/><Relationship Id="rId344" Type="http://schemas.openxmlformats.org/officeDocument/2006/relationships/slideLayout" Target="../slideLayouts/slideLayout1312.xml"/><Relationship Id="rId691" Type="http://schemas.openxmlformats.org/officeDocument/2006/relationships/slideLayout" Target="../slideLayouts/slideLayout1659.xml"/><Relationship Id="rId747" Type="http://schemas.openxmlformats.org/officeDocument/2006/relationships/slideLayout" Target="../slideLayouts/slideLayout1715.xml"/><Relationship Id="rId789" Type="http://schemas.openxmlformats.org/officeDocument/2006/relationships/slideLayout" Target="../slideLayouts/slideLayout1757.xml"/><Relationship Id="rId912" Type="http://schemas.openxmlformats.org/officeDocument/2006/relationships/slideLayout" Target="../slideLayouts/slideLayout1880.xml"/><Relationship Id="rId954" Type="http://schemas.openxmlformats.org/officeDocument/2006/relationships/slideLayout" Target="../slideLayouts/slideLayout1922.xml"/><Relationship Id="rId41" Type="http://schemas.openxmlformats.org/officeDocument/2006/relationships/slideLayout" Target="../slideLayouts/slideLayout1009.xml"/><Relationship Id="rId83" Type="http://schemas.openxmlformats.org/officeDocument/2006/relationships/slideLayout" Target="../slideLayouts/slideLayout1051.xml"/><Relationship Id="rId179" Type="http://schemas.openxmlformats.org/officeDocument/2006/relationships/slideLayout" Target="../slideLayouts/slideLayout1147.xml"/><Relationship Id="rId386" Type="http://schemas.openxmlformats.org/officeDocument/2006/relationships/slideLayout" Target="../slideLayouts/slideLayout1354.xml"/><Relationship Id="rId551" Type="http://schemas.openxmlformats.org/officeDocument/2006/relationships/slideLayout" Target="../slideLayouts/slideLayout1519.xml"/><Relationship Id="rId593" Type="http://schemas.openxmlformats.org/officeDocument/2006/relationships/slideLayout" Target="../slideLayouts/slideLayout1561.xml"/><Relationship Id="rId607" Type="http://schemas.openxmlformats.org/officeDocument/2006/relationships/slideLayout" Target="../slideLayouts/slideLayout1575.xml"/><Relationship Id="rId649" Type="http://schemas.openxmlformats.org/officeDocument/2006/relationships/slideLayout" Target="../slideLayouts/slideLayout1617.xml"/><Relationship Id="rId814" Type="http://schemas.openxmlformats.org/officeDocument/2006/relationships/slideLayout" Target="../slideLayouts/slideLayout1782.xml"/><Relationship Id="rId856" Type="http://schemas.openxmlformats.org/officeDocument/2006/relationships/slideLayout" Target="../slideLayouts/slideLayout1824.xml"/><Relationship Id="rId190" Type="http://schemas.openxmlformats.org/officeDocument/2006/relationships/slideLayout" Target="../slideLayouts/slideLayout1158.xml"/><Relationship Id="rId204" Type="http://schemas.openxmlformats.org/officeDocument/2006/relationships/slideLayout" Target="../slideLayouts/slideLayout1172.xml"/><Relationship Id="rId246" Type="http://schemas.openxmlformats.org/officeDocument/2006/relationships/slideLayout" Target="../slideLayouts/slideLayout1214.xml"/><Relationship Id="rId288" Type="http://schemas.openxmlformats.org/officeDocument/2006/relationships/slideLayout" Target="../slideLayouts/slideLayout1256.xml"/><Relationship Id="rId411" Type="http://schemas.openxmlformats.org/officeDocument/2006/relationships/slideLayout" Target="../slideLayouts/slideLayout1379.xml"/><Relationship Id="rId453" Type="http://schemas.openxmlformats.org/officeDocument/2006/relationships/slideLayout" Target="../slideLayouts/slideLayout1421.xml"/><Relationship Id="rId509" Type="http://schemas.openxmlformats.org/officeDocument/2006/relationships/slideLayout" Target="../slideLayouts/slideLayout1477.xml"/><Relationship Id="rId660" Type="http://schemas.openxmlformats.org/officeDocument/2006/relationships/slideLayout" Target="../slideLayouts/slideLayout1628.xml"/><Relationship Id="rId898" Type="http://schemas.openxmlformats.org/officeDocument/2006/relationships/slideLayout" Target="../slideLayouts/slideLayout1866.xml"/><Relationship Id="rId106" Type="http://schemas.openxmlformats.org/officeDocument/2006/relationships/slideLayout" Target="../slideLayouts/slideLayout1074.xml"/><Relationship Id="rId313" Type="http://schemas.openxmlformats.org/officeDocument/2006/relationships/slideLayout" Target="../slideLayouts/slideLayout1281.xml"/><Relationship Id="rId495" Type="http://schemas.openxmlformats.org/officeDocument/2006/relationships/slideLayout" Target="../slideLayouts/slideLayout1463.xml"/><Relationship Id="rId716" Type="http://schemas.openxmlformats.org/officeDocument/2006/relationships/slideLayout" Target="../slideLayouts/slideLayout1684.xml"/><Relationship Id="rId758" Type="http://schemas.openxmlformats.org/officeDocument/2006/relationships/slideLayout" Target="../slideLayouts/slideLayout1726.xml"/><Relationship Id="rId923" Type="http://schemas.openxmlformats.org/officeDocument/2006/relationships/slideLayout" Target="../slideLayouts/slideLayout1891.xml"/><Relationship Id="rId10" Type="http://schemas.openxmlformats.org/officeDocument/2006/relationships/slideLayout" Target="../slideLayouts/slideLayout978.xml"/><Relationship Id="rId52" Type="http://schemas.openxmlformats.org/officeDocument/2006/relationships/slideLayout" Target="../slideLayouts/slideLayout1020.xml"/><Relationship Id="rId94" Type="http://schemas.openxmlformats.org/officeDocument/2006/relationships/slideLayout" Target="../slideLayouts/slideLayout1062.xml"/><Relationship Id="rId148" Type="http://schemas.openxmlformats.org/officeDocument/2006/relationships/slideLayout" Target="../slideLayouts/slideLayout1116.xml"/><Relationship Id="rId355" Type="http://schemas.openxmlformats.org/officeDocument/2006/relationships/slideLayout" Target="../slideLayouts/slideLayout1323.xml"/><Relationship Id="rId397" Type="http://schemas.openxmlformats.org/officeDocument/2006/relationships/slideLayout" Target="../slideLayouts/slideLayout1365.xml"/><Relationship Id="rId520" Type="http://schemas.openxmlformats.org/officeDocument/2006/relationships/slideLayout" Target="../slideLayouts/slideLayout1488.xml"/><Relationship Id="rId562" Type="http://schemas.openxmlformats.org/officeDocument/2006/relationships/slideLayout" Target="../slideLayouts/slideLayout1530.xml"/><Relationship Id="rId618" Type="http://schemas.openxmlformats.org/officeDocument/2006/relationships/slideLayout" Target="../slideLayouts/slideLayout1586.xml"/><Relationship Id="rId825" Type="http://schemas.openxmlformats.org/officeDocument/2006/relationships/slideLayout" Target="../slideLayouts/slideLayout1793.xml"/><Relationship Id="rId215" Type="http://schemas.openxmlformats.org/officeDocument/2006/relationships/slideLayout" Target="../slideLayouts/slideLayout1183.xml"/><Relationship Id="rId257" Type="http://schemas.openxmlformats.org/officeDocument/2006/relationships/slideLayout" Target="../slideLayouts/slideLayout1225.xml"/><Relationship Id="rId422" Type="http://schemas.openxmlformats.org/officeDocument/2006/relationships/slideLayout" Target="../slideLayouts/slideLayout1390.xml"/><Relationship Id="rId464" Type="http://schemas.openxmlformats.org/officeDocument/2006/relationships/slideLayout" Target="../slideLayouts/slideLayout1432.xml"/><Relationship Id="rId867" Type="http://schemas.openxmlformats.org/officeDocument/2006/relationships/slideLayout" Target="../slideLayouts/slideLayout1835.xml"/><Relationship Id="rId299" Type="http://schemas.openxmlformats.org/officeDocument/2006/relationships/slideLayout" Target="../slideLayouts/slideLayout1267.xml"/><Relationship Id="rId727" Type="http://schemas.openxmlformats.org/officeDocument/2006/relationships/slideLayout" Target="../slideLayouts/slideLayout1695.xml"/><Relationship Id="rId934" Type="http://schemas.openxmlformats.org/officeDocument/2006/relationships/slideLayout" Target="../slideLayouts/slideLayout1902.xml"/><Relationship Id="rId63" Type="http://schemas.openxmlformats.org/officeDocument/2006/relationships/slideLayout" Target="../slideLayouts/slideLayout1031.xml"/><Relationship Id="rId159" Type="http://schemas.openxmlformats.org/officeDocument/2006/relationships/slideLayout" Target="../slideLayouts/slideLayout1127.xml"/><Relationship Id="rId366" Type="http://schemas.openxmlformats.org/officeDocument/2006/relationships/slideLayout" Target="../slideLayouts/slideLayout1334.xml"/><Relationship Id="rId573" Type="http://schemas.openxmlformats.org/officeDocument/2006/relationships/slideLayout" Target="../slideLayouts/slideLayout1541.xml"/><Relationship Id="rId780" Type="http://schemas.openxmlformats.org/officeDocument/2006/relationships/slideLayout" Target="../slideLayouts/slideLayout1748.xml"/><Relationship Id="rId226" Type="http://schemas.openxmlformats.org/officeDocument/2006/relationships/slideLayout" Target="../slideLayouts/slideLayout1194.xml"/><Relationship Id="rId433" Type="http://schemas.openxmlformats.org/officeDocument/2006/relationships/slideLayout" Target="../slideLayouts/slideLayout1401.xml"/><Relationship Id="rId878" Type="http://schemas.openxmlformats.org/officeDocument/2006/relationships/slideLayout" Target="../slideLayouts/slideLayout1846.xml"/><Relationship Id="rId640" Type="http://schemas.openxmlformats.org/officeDocument/2006/relationships/slideLayout" Target="../slideLayouts/slideLayout1608.xml"/><Relationship Id="rId738" Type="http://schemas.openxmlformats.org/officeDocument/2006/relationships/slideLayout" Target="../slideLayouts/slideLayout1706.xml"/><Relationship Id="rId945" Type="http://schemas.openxmlformats.org/officeDocument/2006/relationships/slideLayout" Target="../slideLayouts/slideLayout1913.xml"/><Relationship Id="rId74" Type="http://schemas.openxmlformats.org/officeDocument/2006/relationships/slideLayout" Target="../slideLayouts/slideLayout1042.xml"/><Relationship Id="rId377" Type="http://schemas.openxmlformats.org/officeDocument/2006/relationships/slideLayout" Target="../slideLayouts/slideLayout1345.xml"/><Relationship Id="rId500" Type="http://schemas.openxmlformats.org/officeDocument/2006/relationships/slideLayout" Target="../slideLayouts/slideLayout1468.xml"/><Relationship Id="rId584" Type="http://schemas.openxmlformats.org/officeDocument/2006/relationships/slideLayout" Target="../slideLayouts/slideLayout1552.xml"/><Relationship Id="rId805" Type="http://schemas.openxmlformats.org/officeDocument/2006/relationships/slideLayout" Target="../slideLayouts/slideLayout1773.xml"/><Relationship Id="rId5" Type="http://schemas.openxmlformats.org/officeDocument/2006/relationships/slideLayout" Target="../slideLayouts/slideLayout973.xml"/><Relationship Id="rId237" Type="http://schemas.openxmlformats.org/officeDocument/2006/relationships/slideLayout" Target="../slideLayouts/slideLayout1205.xml"/><Relationship Id="rId791" Type="http://schemas.openxmlformats.org/officeDocument/2006/relationships/slideLayout" Target="../slideLayouts/slideLayout1759.xml"/><Relationship Id="rId889" Type="http://schemas.openxmlformats.org/officeDocument/2006/relationships/slideLayout" Target="../slideLayouts/slideLayout1857.xml"/><Relationship Id="rId444" Type="http://schemas.openxmlformats.org/officeDocument/2006/relationships/slideLayout" Target="../slideLayouts/slideLayout1412.xml"/><Relationship Id="rId651" Type="http://schemas.openxmlformats.org/officeDocument/2006/relationships/slideLayout" Target="../slideLayouts/slideLayout1619.xml"/><Relationship Id="rId749" Type="http://schemas.openxmlformats.org/officeDocument/2006/relationships/slideLayout" Target="../slideLayouts/slideLayout1717.xml"/><Relationship Id="rId290" Type="http://schemas.openxmlformats.org/officeDocument/2006/relationships/slideLayout" Target="../slideLayouts/slideLayout1258.xml"/><Relationship Id="rId304" Type="http://schemas.openxmlformats.org/officeDocument/2006/relationships/slideLayout" Target="../slideLayouts/slideLayout1272.xml"/><Relationship Id="rId388" Type="http://schemas.openxmlformats.org/officeDocument/2006/relationships/slideLayout" Target="../slideLayouts/slideLayout1356.xml"/><Relationship Id="rId511" Type="http://schemas.openxmlformats.org/officeDocument/2006/relationships/slideLayout" Target="../slideLayouts/slideLayout1479.xml"/><Relationship Id="rId609" Type="http://schemas.openxmlformats.org/officeDocument/2006/relationships/slideLayout" Target="../slideLayouts/slideLayout1577.xml"/><Relationship Id="rId956" Type="http://schemas.openxmlformats.org/officeDocument/2006/relationships/slideLayout" Target="../slideLayouts/slideLayout1924.xml"/><Relationship Id="rId85" Type="http://schemas.openxmlformats.org/officeDocument/2006/relationships/slideLayout" Target="../slideLayouts/slideLayout1053.xml"/><Relationship Id="rId150" Type="http://schemas.openxmlformats.org/officeDocument/2006/relationships/slideLayout" Target="../slideLayouts/slideLayout1118.xml"/><Relationship Id="rId595" Type="http://schemas.openxmlformats.org/officeDocument/2006/relationships/slideLayout" Target="../slideLayouts/slideLayout1563.xml"/><Relationship Id="rId816" Type="http://schemas.openxmlformats.org/officeDocument/2006/relationships/slideLayout" Target="../slideLayouts/slideLayout1784.xml"/><Relationship Id="rId248" Type="http://schemas.openxmlformats.org/officeDocument/2006/relationships/slideLayout" Target="../slideLayouts/slideLayout1216.xml"/><Relationship Id="rId455" Type="http://schemas.openxmlformats.org/officeDocument/2006/relationships/slideLayout" Target="../slideLayouts/slideLayout1423.xml"/><Relationship Id="rId662" Type="http://schemas.openxmlformats.org/officeDocument/2006/relationships/slideLayout" Target="../slideLayouts/slideLayout1630.xml"/><Relationship Id="rId12" Type="http://schemas.openxmlformats.org/officeDocument/2006/relationships/slideLayout" Target="../slideLayouts/slideLayout980.xml"/><Relationship Id="rId108" Type="http://schemas.openxmlformats.org/officeDocument/2006/relationships/slideLayout" Target="../slideLayouts/slideLayout1076.xml"/><Relationship Id="rId315" Type="http://schemas.openxmlformats.org/officeDocument/2006/relationships/slideLayout" Target="../slideLayouts/slideLayout1283.xml"/><Relationship Id="rId522" Type="http://schemas.openxmlformats.org/officeDocument/2006/relationships/slideLayout" Target="../slideLayouts/slideLayout1490.xml"/><Relationship Id="rId96" Type="http://schemas.openxmlformats.org/officeDocument/2006/relationships/slideLayout" Target="../slideLayouts/slideLayout1064.xml"/><Relationship Id="rId161" Type="http://schemas.openxmlformats.org/officeDocument/2006/relationships/slideLayout" Target="../slideLayouts/slideLayout1129.xml"/><Relationship Id="rId399" Type="http://schemas.openxmlformats.org/officeDocument/2006/relationships/slideLayout" Target="../slideLayouts/slideLayout1367.xml"/><Relationship Id="rId827" Type="http://schemas.openxmlformats.org/officeDocument/2006/relationships/slideLayout" Target="../slideLayouts/slideLayout1795.xml"/><Relationship Id="rId259" Type="http://schemas.openxmlformats.org/officeDocument/2006/relationships/slideLayout" Target="../slideLayouts/slideLayout1227.xml"/><Relationship Id="rId466" Type="http://schemas.openxmlformats.org/officeDocument/2006/relationships/slideLayout" Target="../slideLayouts/slideLayout1434.xml"/><Relationship Id="rId673" Type="http://schemas.openxmlformats.org/officeDocument/2006/relationships/slideLayout" Target="../slideLayouts/slideLayout1641.xml"/><Relationship Id="rId880" Type="http://schemas.openxmlformats.org/officeDocument/2006/relationships/slideLayout" Target="../slideLayouts/slideLayout1848.xml"/><Relationship Id="rId23" Type="http://schemas.openxmlformats.org/officeDocument/2006/relationships/slideLayout" Target="../slideLayouts/slideLayout991.xml"/><Relationship Id="rId119" Type="http://schemas.openxmlformats.org/officeDocument/2006/relationships/slideLayout" Target="../slideLayouts/slideLayout1087.xml"/><Relationship Id="rId326" Type="http://schemas.openxmlformats.org/officeDocument/2006/relationships/slideLayout" Target="../slideLayouts/slideLayout1294.xml"/><Relationship Id="rId533" Type="http://schemas.openxmlformats.org/officeDocument/2006/relationships/slideLayout" Target="../slideLayouts/slideLayout1501.xml"/><Relationship Id="rId740" Type="http://schemas.openxmlformats.org/officeDocument/2006/relationships/slideLayout" Target="../slideLayouts/slideLayout1708.xml"/><Relationship Id="rId838" Type="http://schemas.openxmlformats.org/officeDocument/2006/relationships/slideLayout" Target="../slideLayouts/slideLayout1806.xml"/><Relationship Id="rId172" Type="http://schemas.openxmlformats.org/officeDocument/2006/relationships/slideLayout" Target="../slideLayouts/slideLayout1140.xml"/><Relationship Id="rId477" Type="http://schemas.openxmlformats.org/officeDocument/2006/relationships/slideLayout" Target="../slideLayouts/slideLayout1445.xml"/><Relationship Id="rId600" Type="http://schemas.openxmlformats.org/officeDocument/2006/relationships/slideLayout" Target="../slideLayouts/slideLayout1568.xml"/><Relationship Id="rId684" Type="http://schemas.openxmlformats.org/officeDocument/2006/relationships/slideLayout" Target="../slideLayouts/slideLayout1652.xml"/><Relationship Id="rId337" Type="http://schemas.openxmlformats.org/officeDocument/2006/relationships/slideLayout" Target="../slideLayouts/slideLayout1305.xml"/><Relationship Id="rId891" Type="http://schemas.openxmlformats.org/officeDocument/2006/relationships/slideLayout" Target="../slideLayouts/slideLayout1859.xml"/><Relationship Id="rId905" Type="http://schemas.openxmlformats.org/officeDocument/2006/relationships/slideLayout" Target="../slideLayouts/slideLayout1873.xml"/><Relationship Id="rId34" Type="http://schemas.openxmlformats.org/officeDocument/2006/relationships/slideLayout" Target="../slideLayouts/slideLayout1002.xml"/><Relationship Id="rId544" Type="http://schemas.openxmlformats.org/officeDocument/2006/relationships/slideLayout" Target="../slideLayouts/slideLayout1512.xml"/><Relationship Id="rId751" Type="http://schemas.openxmlformats.org/officeDocument/2006/relationships/slideLayout" Target="../slideLayouts/slideLayout1719.xml"/><Relationship Id="rId849" Type="http://schemas.openxmlformats.org/officeDocument/2006/relationships/slideLayout" Target="../slideLayouts/slideLayout1817.xml"/><Relationship Id="rId183" Type="http://schemas.openxmlformats.org/officeDocument/2006/relationships/slideLayout" Target="../slideLayouts/slideLayout1151.xml"/><Relationship Id="rId390" Type="http://schemas.openxmlformats.org/officeDocument/2006/relationships/slideLayout" Target="../slideLayouts/slideLayout1358.xml"/><Relationship Id="rId404" Type="http://schemas.openxmlformats.org/officeDocument/2006/relationships/slideLayout" Target="../slideLayouts/slideLayout1372.xml"/><Relationship Id="rId611" Type="http://schemas.openxmlformats.org/officeDocument/2006/relationships/slideLayout" Target="../slideLayouts/slideLayout1579.xml"/><Relationship Id="rId250" Type="http://schemas.openxmlformats.org/officeDocument/2006/relationships/slideLayout" Target="../slideLayouts/slideLayout1218.xml"/><Relationship Id="rId488" Type="http://schemas.openxmlformats.org/officeDocument/2006/relationships/slideLayout" Target="../slideLayouts/slideLayout1456.xml"/><Relationship Id="rId695" Type="http://schemas.openxmlformats.org/officeDocument/2006/relationships/slideLayout" Target="../slideLayouts/slideLayout1663.xml"/><Relationship Id="rId709" Type="http://schemas.openxmlformats.org/officeDocument/2006/relationships/slideLayout" Target="../slideLayouts/slideLayout1677.xml"/><Relationship Id="rId916" Type="http://schemas.openxmlformats.org/officeDocument/2006/relationships/slideLayout" Target="../slideLayouts/slideLayout1884.xml"/><Relationship Id="rId45" Type="http://schemas.openxmlformats.org/officeDocument/2006/relationships/slideLayout" Target="../slideLayouts/slideLayout1013.xml"/><Relationship Id="rId110" Type="http://schemas.openxmlformats.org/officeDocument/2006/relationships/slideLayout" Target="../slideLayouts/slideLayout1078.xml"/><Relationship Id="rId348" Type="http://schemas.openxmlformats.org/officeDocument/2006/relationships/slideLayout" Target="../slideLayouts/slideLayout1316.xml"/><Relationship Id="rId555" Type="http://schemas.openxmlformats.org/officeDocument/2006/relationships/slideLayout" Target="../slideLayouts/slideLayout1523.xml"/><Relationship Id="rId762" Type="http://schemas.openxmlformats.org/officeDocument/2006/relationships/slideLayout" Target="../slideLayouts/slideLayout1730.xml"/><Relationship Id="rId194" Type="http://schemas.openxmlformats.org/officeDocument/2006/relationships/slideLayout" Target="../slideLayouts/slideLayout1162.xml"/><Relationship Id="rId208" Type="http://schemas.openxmlformats.org/officeDocument/2006/relationships/slideLayout" Target="../slideLayouts/slideLayout1176.xml"/><Relationship Id="rId415" Type="http://schemas.openxmlformats.org/officeDocument/2006/relationships/slideLayout" Target="../slideLayouts/slideLayout1383.xml"/><Relationship Id="rId622" Type="http://schemas.openxmlformats.org/officeDocument/2006/relationships/slideLayout" Target="../slideLayouts/slideLayout1590.xml"/><Relationship Id="rId261" Type="http://schemas.openxmlformats.org/officeDocument/2006/relationships/slideLayout" Target="../slideLayouts/slideLayout1229.xml"/><Relationship Id="rId499" Type="http://schemas.openxmlformats.org/officeDocument/2006/relationships/slideLayout" Target="../slideLayouts/slideLayout1467.xml"/><Relationship Id="rId927" Type="http://schemas.openxmlformats.org/officeDocument/2006/relationships/slideLayout" Target="../slideLayouts/slideLayout1895.xml"/><Relationship Id="rId56" Type="http://schemas.openxmlformats.org/officeDocument/2006/relationships/slideLayout" Target="../slideLayouts/slideLayout1024.xml"/><Relationship Id="rId359" Type="http://schemas.openxmlformats.org/officeDocument/2006/relationships/slideLayout" Target="../slideLayouts/slideLayout1327.xml"/><Relationship Id="rId566" Type="http://schemas.openxmlformats.org/officeDocument/2006/relationships/slideLayout" Target="../slideLayouts/slideLayout1534.xml"/><Relationship Id="rId773" Type="http://schemas.openxmlformats.org/officeDocument/2006/relationships/slideLayout" Target="../slideLayouts/slideLayout1741.xml"/><Relationship Id="rId121" Type="http://schemas.openxmlformats.org/officeDocument/2006/relationships/slideLayout" Target="../slideLayouts/slideLayout1089.xml"/><Relationship Id="rId219" Type="http://schemas.openxmlformats.org/officeDocument/2006/relationships/slideLayout" Target="../slideLayouts/slideLayout1187.xml"/><Relationship Id="rId426" Type="http://schemas.openxmlformats.org/officeDocument/2006/relationships/slideLayout" Target="../slideLayouts/slideLayout1394.xml"/><Relationship Id="rId633" Type="http://schemas.openxmlformats.org/officeDocument/2006/relationships/slideLayout" Target="../slideLayouts/slideLayout1601.xml"/><Relationship Id="rId840" Type="http://schemas.openxmlformats.org/officeDocument/2006/relationships/slideLayout" Target="../slideLayouts/slideLayout1808.xml"/><Relationship Id="rId938" Type="http://schemas.openxmlformats.org/officeDocument/2006/relationships/slideLayout" Target="../slideLayouts/slideLayout1906.xml"/><Relationship Id="rId67" Type="http://schemas.openxmlformats.org/officeDocument/2006/relationships/slideLayout" Target="../slideLayouts/slideLayout1035.xml"/><Relationship Id="rId272" Type="http://schemas.openxmlformats.org/officeDocument/2006/relationships/slideLayout" Target="../slideLayouts/slideLayout1240.xml"/><Relationship Id="rId577" Type="http://schemas.openxmlformats.org/officeDocument/2006/relationships/slideLayout" Target="../slideLayouts/slideLayout1545.xml"/><Relationship Id="rId700" Type="http://schemas.openxmlformats.org/officeDocument/2006/relationships/slideLayout" Target="../slideLayouts/slideLayout1668.xml"/><Relationship Id="rId132" Type="http://schemas.openxmlformats.org/officeDocument/2006/relationships/slideLayout" Target="../slideLayouts/slideLayout1100.xml"/><Relationship Id="rId784" Type="http://schemas.openxmlformats.org/officeDocument/2006/relationships/slideLayout" Target="../slideLayouts/slideLayout1752.xml"/><Relationship Id="rId437" Type="http://schemas.openxmlformats.org/officeDocument/2006/relationships/slideLayout" Target="../slideLayouts/slideLayout1405.xml"/><Relationship Id="rId644" Type="http://schemas.openxmlformats.org/officeDocument/2006/relationships/slideLayout" Target="../slideLayouts/slideLayout1612.xml"/><Relationship Id="rId851" Type="http://schemas.openxmlformats.org/officeDocument/2006/relationships/slideLayout" Target="../slideLayouts/slideLayout1819.xml"/><Relationship Id="rId283" Type="http://schemas.openxmlformats.org/officeDocument/2006/relationships/slideLayout" Target="../slideLayouts/slideLayout1251.xml"/><Relationship Id="rId490" Type="http://schemas.openxmlformats.org/officeDocument/2006/relationships/slideLayout" Target="../slideLayouts/slideLayout1458.xml"/><Relationship Id="rId504" Type="http://schemas.openxmlformats.org/officeDocument/2006/relationships/slideLayout" Target="../slideLayouts/slideLayout1472.xml"/><Relationship Id="rId711" Type="http://schemas.openxmlformats.org/officeDocument/2006/relationships/slideLayout" Target="../slideLayouts/slideLayout1679.xml"/><Relationship Id="rId949" Type="http://schemas.openxmlformats.org/officeDocument/2006/relationships/slideLayout" Target="../slideLayouts/slideLayout1917.xml"/><Relationship Id="rId78" Type="http://schemas.openxmlformats.org/officeDocument/2006/relationships/slideLayout" Target="../slideLayouts/slideLayout1046.xml"/><Relationship Id="rId143" Type="http://schemas.openxmlformats.org/officeDocument/2006/relationships/slideLayout" Target="../slideLayouts/slideLayout1111.xml"/><Relationship Id="rId350" Type="http://schemas.openxmlformats.org/officeDocument/2006/relationships/slideLayout" Target="../slideLayouts/slideLayout1318.xml"/><Relationship Id="rId588" Type="http://schemas.openxmlformats.org/officeDocument/2006/relationships/slideLayout" Target="../slideLayouts/slideLayout1556.xml"/><Relationship Id="rId795" Type="http://schemas.openxmlformats.org/officeDocument/2006/relationships/slideLayout" Target="../slideLayouts/slideLayout1763.xml"/><Relationship Id="rId809" Type="http://schemas.openxmlformats.org/officeDocument/2006/relationships/slideLayout" Target="../slideLayouts/slideLayout1777.xml"/><Relationship Id="rId9" Type="http://schemas.openxmlformats.org/officeDocument/2006/relationships/slideLayout" Target="../slideLayouts/slideLayout977.xml"/><Relationship Id="rId210" Type="http://schemas.openxmlformats.org/officeDocument/2006/relationships/slideLayout" Target="../slideLayouts/slideLayout1178.xml"/><Relationship Id="rId448" Type="http://schemas.openxmlformats.org/officeDocument/2006/relationships/slideLayout" Target="../slideLayouts/slideLayout1416.xml"/><Relationship Id="rId655" Type="http://schemas.openxmlformats.org/officeDocument/2006/relationships/slideLayout" Target="../slideLayouts/slideLayout1623.xml"/><Relationship Id="rId862" Type="http://schemas.openxmlformats.org/officeDocument/2006/relationships/slideLayout" Target="../slideLayouts/slideLayout1830.xml"/><Relationship Id="rId294" Type="http://schemas.openxmlformats.org/officeDocument/2006/relationships/slideLayout" Target="../slideLayouts/slideLayout1262.xml"/><Relationship Id="rId308" Type="http://schemas.openxmlformats.org/officeDocument/2006/relationships/slideLayout" Target="../slideLayouts/slideLayout1276.xml"/><Relationship Id="rId515" Type="http://schemas.openxmlformats.org/officeDocument/2006/relationships/slideLayout" Target="../slideLayouts/slideLayout1483.xml"/><Relationship Id="rId722" Type="http://schemas.openxmlformats.org/officeDocument/2006/relationships/slideLayout" Target="../slideLayouts/slideLayout1690.xml"/><Relationship Id="rId89" Type="http://schemas.openxmlformats.org/officeDocument/2006/relationships/slideLayout" Target="../slideLayouts/slideLayout1057.xml"/><Relationship Id="rId154" Type="http://schemas.openxmlformats.org/officeDocument/2006/relationships/slideLayout" Target="../slideLayouts/slideLayout1122.xml"/><Relationship Id="rId361" Type="http://schemas.openxmlformats.org/officeDocument/2006/relationships/slideLayout" Target="../slideLayouts/slideLayout1329.xml"/><Relationship Id="rId599" Type="http://schemas.openxmlformats.org/officeDocument/2006/relationships/slideLayout" Target="../slideLayouts/slideLayout1567.xml"/><Relationship Id="rId459" Type="http://schemas.openxmlformats.org/officeDocument/2006/relationships/slideLayout" Target="../slideLayouts/slideLayout1427.xml"/><Relationship Id="rId666" Type="http://schemas.openxmlformats.org/officeDocument/2006/relationships/slideLayout" Target="../slideLayouts/slideLayout1634.xml"/><Relationship Id="rId873" Type="http://schemas.openxmlformats.org/officeDocument/2006/relationships/slideLayout" Target="../slideLayouts/slideLayout1841.xml"/><Relationship Id="rId16" Type="http://schemas.openxmlformats.org/officeDocument/2006/relationships/slideLayout" Target="../slideLayouts/slideLayout984.xml"/><Relationship Id="rId221" Type="http://schemas.openxmlformats.org/officeDocument/2006/relationships/slideLayout" Target="../slideLayouts/slideLayout1189.xml"/><Relationship Id="rId319" Type="http://schemas.openxmlformats.org/officeDocument/2006/relationships/slideLayout" Target="../slideLayouts/slideLayout1287.xml"/><Relationship Id="rId526" Type="http://schemas.openxmlformats.org/officeDocument/2006/relationships/slideLayout" Target="../slideLayouts/slideLayout1494.xml"/><Relationship Id="rId733" Type="http://schemas.openxmlformats.org/officeDocument/2006/relationships/slideLayout" Target="../slideLayouts/slideLayout1701.xml"/><Relationship Id="rId940" Type="http://schemas.openxmlformats.org/officeDocument/2006/relationships/slideLayout" Target="../slideLayouts/slideLayout1908.xml"/><Relationship Id="rId165" Type="http://schemas.openxmlformats.org/officeDocument/2006/relationships/slideLayout" Target="../slideLayouts/slideLayout1133.xml"/><Relationship Id="rId372" Type="http://schemas.openxmlformats.org/officeDocument/2006/relationships/slideLayout" Target="../slideLayouts/slideLayout1340.xml"/><Relationship Id="rId677" Type="http://schemas.openxmlformats.org/officeDocument/2006/relationships/slideLayout" Target="../slideLayouts/slideLayout1645.xml"/><Relationship Id="rId800" Type="http://schemas.openxmlformats.org/officeDocument/2006/relationships/slideLayout" Target="../slideLayouts/slideLayout1768.xml"/><Relationship Id="rId232" Type="http://schemas.openxmlformats.org/officeDocument/2006/relationships/slideLayout" Target="../slideLayouts/slideLayout1200.xml"/><Relationship Id="rId884" Type="http://schemas.openxmlformats.org/officeDocument/2006/relationships/slideLayout" Target="../slideLayouts/slideLayout1852.xml"/><Relationship Id="rId27" Type="http://schemas.openxmlformats.org/officeDocument/2006/relationships/slideLayout" Target="../slideLayouts/slideLayout995.xml"/><Relationship Id="rId537" Type="http://schemas.openxmlformats.org/officeDocument/2006/relationships/slideLayout" Target="../slideLayouts/slideLayout1505.xml"/><Relationship Id="rId744" Type="http://schemas.openxmlformats.org/officeDocument/2006/relationships/slideLayout" Target="../slideLayouts/slideLayout1712.xml"/><Relationship Id="rId951" Type="http://schemas.openxmlformats.org/officeDocument/2006/relationships/slideLayout" Target="../slideLayouts/slideLayout1919.xml"/><Relationship Id="rId80" Type="http://schemas.openxmlformats.org/officeDocument/2006/relationships/slideLayout" Target="../slideLayouts/slideLayout1048.xml"/><Relationship Id="rId176" Type="http://schemas.openxmlformats.org/officeDocument/2006/relationships/slideLayout" Target="../slideLayouts/slideLayout1144.xml"/><Relationship Id="rId383" Type="http://schemas.openxmlformats.org/officeDocument/2006/relationships/slideLayout" Target="../slideLayouts/slideLayout1351.xml"/><Relationship Id="rId590" Type="http://schemas.openxmlformats.org/officeDocument/2006/relationships/slideLayout" Target="../slideLayouts/slideLayout1558.xml"/><Relationship Id="rId604" Type="http://schemas.openxmlformats.org/officeDocument/2006/relationships/slideLayout" Target="../slideLayouts/slideLayout1572.xml"/><Relationship Id="rId811" Type="http://schemas.openxmlformats.org/officeDocument/2006/relationships/slideLayout" Target="../slideLayouts/slideLayout1779.xml"/><Relationship Id="rId243" Type="http://schemas.openxmlformats.org/officeDocument/2006/relationships/slideLayout" Target="../slideLayouts/slideLayout1211.xml"/><Relationship Id="rId450" Type="http://schemas.openxmlformats.org/officeDocument/2006/relationships/slideLayout" Target="../slideLayouts/slideLayout1418.xml"/><Relationship Id="rId688" Type="http://schemas.openxmlformats.org/officeDocument/2006/relationships/slideLayout" Target="../slideLayouts/slideLayout1656.xml"/><Relationship Id="rId895" Type="http://schemas.openxmlformats.org/officeDocument/2006/relationships/slideLayout" Target="../slideLayouts/slideLayout1863.xml"/><Relationship Id="rId909" Type="http://schemas.openxmlformats.org/officeDocument/2006/relationships/slideLayout" Target="../slideLayouts/slideLayout1877.xml"/><Relationship Id="rId38" Type="http://schemas.openxmlformats.org/officeDocument/2006/relationships/slideLayout" Target="../slideLayouts/slideLayout1006.xml"/><Relationship Id="rId103" Type="http://schemas.openxmlformats.org/officeDocument/2006/relationships/slideLayout" Target="../slideLayouts/slideLayout1071.xml"/><Relationship Id="rId310" Type="http://schemas.openxmlformats.org/officeDocument/2006/relationships/slideLayout" Target="../slideLayouts/slideLayout1278.xml"/><Relationship Id="rId548" Type="http://schemas.openxmlformats.org/officeDocument/2006/relationships/slideLayout" Target="../slideLayouts/slideLayout1516.xml"/><Relationship Id="rId755" Type="http://schemas.openxmlformats.org/officeDocument/2006/relationships/slideLayout" Target="../slideLayouts/slideLayout1723.xml"/><Relationship Id="rId962" Type="http://schemas.openxmlformats.org/officeDocument/2006/relationships/slideLayout" Target="../slideLayouts/slideLayout1930.xml"/><Relationship Id="rId91" Type="http://schemas.openxmlformats.org/officeDocument/2006/relationships/slideLayout" Target="../slideLayouts/slideLayout1059.xml"/><Relationship Id="rId187" Type="http://schemas.openxmlformats.org/officeDocument/2006/relationships/slideLayout" Target="../slideLayouts/slideLayout1155.xml"/><Relationship Id="rId394" Type="http://schemas.openxmlformats.org/officeDocument/2006/relationships/slideLayout" Target="../slideLayouts/slideLayout1362.xml"/><Relationship Id="rId408" Type="http://schemas.openxmlformats.org/officeDocument/2006/relationships/slideLayout" Target="../slideLayouts/slideLayout1376.xml"/><Relationship Id="rId615" Type="http://schemas.openxmlformats.org/officeDocument/2006/relationships/slideLayout" Target="../slideLayouts/slideLayout1583.xml"/><Relationship Id="rId822" Type="http://schemas.openxmlformats.org/officeDocument/2006/relationships/slideLayout" Target="../slideLayouts/slideLayout1790.xml"/><Relationship Id="rId254" Type="http://schemas.openxmlformats.org/officeDocument/2006/relationships/slideLayout" Target="../slideLayouts/slideLayout1222.xml"/><Relationship Id="rId699" Type="http://schemas.openxmlformats.org/officeDocument/2006/relationships/slideLayout" Target="../slideLayouts/slideLayout1667.xml"/><Relationship Id="rId49" Type="http://schemas.openxmlformats.org/officeDocument/2006/relationships/slideLayout" Target="../slideLayouts/slideLayout1017.xml"/><Relationship Id="rId114" Type="http://schemas.openxmlformats.org/officeDocument/2006/relationships/slideLayout" Target="../slideLayouts/slideLayout1082.xml"/><Relationship Id="rId461" Type="http://schemas.openxmlformats.org/officeDocument/2006/relationships/slideLayout" Target="../slideLayouts/slideLayout1429.xml"/><Relationship Id="rId559" Type="http://schemas.openxmlformats.org/officeDocument/2006/relationships/slideLayout" Target="../slideLayouts/slideLayout1527.xml"/><Relationship Id="rId766" Type="http://schemas.openxmlformats.org/officeDocument/2006/relationships/slideLayout" Target="../slideLayouts/slideLayout1734.xml"/><Relationship Id="rId198" Type="http://schemas.openxmlformats.org/officeDocument/2006/relationships/slideLayout" Target="../slideLayouts/slideLayout1166.xml"/><Relationship Id="rId321" Type="http://schemas.openxmlformats.org/officeDocument/2006/relationships/slideLayout" Target="../slideLayouts/slideLayout1289.xml"/><Relationship Id="rId419" Type="http://schemas.openxmlformats.org/officeDocument/2006/relationships/slideLayout" Target="../slideLayouts/slideLayout1387.xml"/><Relationship Id="rId626" Type="http://schemas.openxmlformats.org/officeDocument/2006/relationships/slideLayout" Target="../slideLayouts/slideLayout1594.xml"/><Relationship Id="rId833" Type="http://schemas.openxmlformats.org/officeDocument/2006/relationships/slideLayout" Target="../slideLayouts/slideLayout1801.xml"/><Relationship Id="rId265" Type="http://schemas.openxmlformats.org/officeDocument/2006/relationships/slideLayout" Target="../slideLayouts/slideLayout1233.xml"/><Relationship Id="rId472" Type="http://schemas.openxmlformats.org/officeDocument/2006/relationships/slideLayout" Target="../slideLayouts/slideLayout1440.xml"/><Relationship Id="rId900" Type="http://schemas.openxmlformats.org/officeDocument/2006/relationships/slideLayout" Target="../slideLayouts/slideLayout1868.xml"/><Relationship Id="rId125" Type="http://schemas.openxmlformats.org/officeDocument/2006/relationships/slideLayout" Target="../slideLayouts/slideLayout1093.xml"/><Relationship Id="rId332" Type="http://schemas.openxmlformats.org/officeDocument/2006/relationships/slideLayout" Target="../slideLayouts/slideLayout1300.xml"/><Relationship Id="rId777" Type="http://schemas.openxmlformats.org/officeDocument/2006/relationships/slideLayout" Target="../slideLayouts/slideLayout1745.xml"/><Relationship Id="rId637" Type="http://schemas.openxmlformats.org/officeDocument/2006/relationships/slideLayout" Target="../slideLayouts/slideLayout1605.xml"/><Relationship Id="rId844" Type="http://schemas.openxmlformats.org/officeDocument/2006/relationships/slideLayout" Target="../slideLayouts/slideLayout1812.xml"/><Relationship Id="rId276" Type="http://schemas.openxmlformats.org/officeDocument/2006/relationships/slideLayout" Target="../slideLayouts/slideLayout1244.xml"/><Relationship Id="rId483" Type="http://schemas.openxmlformats.org/officeDocument/2006/relationships/slideLayout" Target="../slideLayouts/slideLayout1451.xml"/><Relationship Id="rId690" Type="http://schemas.openxmlformats.org/officeDocument/2006/relationships/slideLayout" Target="../slideLayouts/slideLayout1658.xml"/><Relationship Id="rId704" Type="http://schemas.openxmlformats.org/officeDocument/2006/relationships/slideLayout" Target="../slideLayouts/slideLayout1672.xml"/><Relationship Id="rId911" Type="http://schemas.openxmlformats.org/officeDocument/2006/relationships/slideLayout" Target="../slideLayouts/slideLayout1879.xml"/><Relationship Id="rId40" Type="http://schemas.openxmlformats.org/officeDocument/2006/relationships/slideLayout" Target="../slideLayouts/slideLayout1008.xml"/><Relationship Id="rId136" Type="http://schemas.openxmlformats.org/officeDocument/2006/relationships/slideLayout" Target="../slideLayouts/slideLayout1104.xml"/><Relationship Id="rId343" Type="http://schemas.openxmlformats.org/officeDocument/2006/relationships/slideLayout" Target="../slideLayouts/slideLayout1311.xml"/><Relationship Id="rId550" Type="http://schemas.openxmlformats.org/officeDocument/2006/relationships/slideLayout" Target="../slideLayouts/slideLayout1518.xml"/><Relationship Id="rId788" Type="http://schemas.openxmlformats.org/officeDocument/2006/relationships/slideLayout" Target="../slideLayouts/slideLayout1756.xml"/><Relationship Id="rId203" Type="http://schemas.openxmlformats.org/officeDocument/2006/relationships/slideLayout" Target="../slideLayouts/slideLayout1171.xml"/><Relationship Id="rId648" Type="http://schemas.openxmlformats.org/officeDocument/2006/relationships/slideLayout" Target="../slideLayouts/slideLayout1616.xml"/><Relationship Id="rId855" Type="http://schemas.openxmlformats.org/officeDocument/2006/relationships/slideLayout" Target="../slideLayouts/slideLayout1823.xml"/><Relationship Id="rId287" Type="http://schemas.openxmlformats.org/officeDocument/2006/relationships/slideLayout" Target="../slideLayouts/slideLayout1255.xml"/><Relationship Id="rId410" Type="http://schemas.openxmlformats.org/officeDocument/2006/relationships/slideLayout" Target="../slideLayouts/slideLayout1378.xml"/><Relationship Id="rId494" Type="http://schemas.openxmlformats.org/officeDocument/2006/relationships/slideLayout" Target="../slideLayouts/slideLayout1462.xml"/><Relationship Id="rId508" Type="http://schemas.openxmlformats.org/officeDocument/2006/relationships/slideLayout" Target="../slideLayouts/slideLayout1476.xml"/><Relationship Id="rId715" Type="http://schemas.openxmlformats.org/officeDocument/2006/relationships/slideLayout" Target="../slideLayouts/slideLayout1683.xml"/><Relationship Id="rId922" Type="http://schemas.openxmlformats.org/officeDocument/2006/relationships/slideLayout" Target="../slideLayouts/slideLayout1890.xml"/><Relationship Id="rId147" Type="http://schemas.openxmlformats.org/officeDocument/2006/relationships/slideLayout" Target="../slideLayouts/slideLayout1115.xml"/><Relationship Id="rId354" Type="http://schemas.openxmlformats.org/officeDocument/2006/relationships/slideLayout" Target="../slideLayouts/slideLayout1322.xml"/><Relationship Id="rId799" Type="http://schemas.openxmlformats.org/officeDocument/2006/relationships/slideLayout" Target="../slideLayouts/slideLayout1767.xml"/><Relationship Id="rId51" Type="http://schemas.openxmlformats.org/officeDocument/2006/relationships/slideLayout" Target="../slideLayouts/slideLayout1019.xml"/><Relationship Id="rId561" Type="http://schemas.openxmlformats.org/officeDocument/2006/relationships/slideLayout" Target="../slideLayouts/slideLayout1529.xml"/><Relationship Id="rId659" Type="http://schemas.openxmlformats.org/officeDocument/2006/relationships/slideLayout" Target="../slideLayouts/slideLayout1627.xml"/><Relationship Id="rId866" Type="http://schemas.openxmlformats.org/officeDocument/2006/relationships/slideLayout" Target="../slideLayouts/slideLayout1834.xml"/><Relationship Id="rId214" Type="http://schemas.openxmlformats.org/officeDocument/2006/relationships/slideLayout" Target="../slideLayouts/slideLayout1182.xml"/><Relationship Id="rId298" Type="http://schemas.openxmlformats.org/officeDocument/2006/relationships/slideLayout" Target="../slideLayouts/slideLayout1266.xml"/><Relationship Id="rId421" Type="http://schemas.openxmlformats.org/officeDocument/2006/relationships/slideLayout" Target="../slideLayouts/slideLayout1389.xml"/><Relationship Id="rId519" Type="http://schemas.openxmlformats.org/officeDocument/2006/relationships/slideLayout" Target="../slideLayouts/slideLayout1487.xml"/><Relationship Id="rId158" Type="http://schemas.openxmlformats.org/officeDocument/2006/relationships/slideLayout" Target="../slideLayouts/slideLayout1126.xml"/><Relationship Id="rId726" Type="http://schemas.openxmlformats.org/officeDocument/2006/relationships/slideLayout" Target="../slideLayouts/slideLayout1694.xml"/><Relationship Id="rId933" Type="http://schemas.openxmlformats.org/officeDocument/2006/relationships/slideLayout" Target="../slideLayouts/slideLayout1901.xml"/><Relationship Id="rId62" Type="http://schemas.openxmlformats.org/officeDocument/2006/relationships/slideLayout" Target="../slideLayouts/slideLayout1030.xml"/><Relationship Id="rId365" Type="http://schemas.openxmlformats.org/officeDocument/2006/relationships/slideLayout" Target="../slideLayouts/slideLayout1333.xml"/><Relationship Id="rId572" Type="http://schemas.openxmlformats.org/officeDocument/2006/relationships/slideLayout" Target="../slideLayouts/slideLayout1540.xml"/><Relationship Id="rId225" Type="http://schemas.openxmlformats.org/officeDocument/2006/relationships/slideLayout" Target="../slideLayouts/slideLayout1193.xml"/><Relationship Id="rId432" Type="http://schemas.openxmlformats.org/officeDocument/2006/relationships/slideLayout" Target="../slideLayouts/slideLayout1400.xml"/><Relationship Id="rId877" Type="http://schemas.openxmlformats.org/officeDocument/2006/relationships/slideLayout" Target="../slideLayouts/slideLayout1845.xml"/><Relationship Id="rId737" Type="http://schemas.openxmlformats.org/officeDocument/2006/relationships/slideLayout" Target="../slideLayouts/slideLayout1705.xml"/><Relationship Id="rId944" Type="http://schemas.openxmlformats.org/officeDocument/2006/relationships/slideLayout" Target="../slideLayouts/slideLayout1912.xml"/><Relationship Id="rId73" Type="http://schemas.openxmlformats.org/officeDocument/2006/relationships/slideLayout" Target="../slideLayouts/slideLayout1041.xml"/><Relationship Id="rId169" Type="http://schemas.openxmlformats.org/officeDocument/2006/relationships/slideLayout" Target="../slideLayouts/slideLayout1137.xml"/><Relationship Id="rId376" Type="http://schemas.openxmlformats.org/officeDocument/2006/relationships/slideLayout" Target="../slideLayouts/slideLayout1344.xml"/><Relationship Id="rId583" Type="http://schemas.openxmlformats.org/officeDocument/2006/relationships/slideLayout" Target="../slideLayouts/slideLayout1551.xml"/><Relationship Id="rId790" Type="http://schemas.openxmlformats.org/officeDocument/2006/relationships/slideLayout" Target="../slideLayouts/slideLayout1758.xml"/><Relationship Id="rId804" Type="http://schemas.openxmlformats.org/officeDocument/2006/relationships/slideLayout" Target="../slideLayouts/slideLayout1772.xml"/><Relationship Id="rId4" Type="http://schemas.openxmlformats.org/officeDocument/2006/relationships/slideLayout" Target="../slideLayouts/slideLayout972.xml"/><Relationship Id="rId236" Type="http://schemas.openxmlformats.org/officeDocument/2006/relationships/slideLayout" Target="../slideLayouts/slideLayout1204.xml"/><Relationship Id="rId443" Type="http://schemas.openxmlformats.org/officeDocument/2006/relationships/slideLayout" Target="../slideLayouts/slideLayout1411.xml"/><Relationship Id="rId650" Type="http://schemas.openxmlformats.org/officeDocument/2006/relationships/slideLayout" Target="../slideLayouts/slideLayout1618.xml"/><Relationship Id="rId888" Type="http://schemas.openxmlformats.org/officeDocument/2006/relationships/slideLayout" Target="../slideLayouts/slideLayout1856.xml"/><Relationship Id="rId303" Type="http://schemas.openxmlformats.org/officeDocument/2006/relationships/slideLayout" Target="../slideLayouts/slideLayout1271.xml"/><Relationship Id="rId748" Type="http://schemas.openxmlformats.org/officeDocument/2006/relationships/slideLayout" Target="../slideLayouts/slideLayout1716.xml"/><Relationship Id="rId955" Type="http://schemas.openxmlformats.org/officeDocument/2006/relationships/slideLayout" Target="../slideLayouts/slideLayout1923.xml"/><Relationship Id="rId84" Type="http://schemas.openxmlformats.org/officeDocument/2006/relationships/slideLayout" Target="../slideLayouts/slideLayout1052.xml"/><Relationship Id="rId387" Type="http://schemas.openxmlformats.org/officeDocument/2006/relationships/slideLayout" Target="../slideLayouts/slideLayout1355.xml"/><Relationship Id="rId510" Type="http://schemas.openxmlformats.org/officeDocument/2006/relationships/slideLayout" Target="../slideLayouts/slideLayout1478.xml"/><Relationship Id="rId594" Type="http://schemas.openxmlformats.org/officeDocument/2006/relationships/slideLayout" Target="../slideLayouts/slideLayout1562.xml"/><Relationship Id="rId608" Type="http://schemas.openxmlformats.org/officeDocument/2006/relationships/slideLayout" Target="../slideLayouts/slideLayout1576.xml"/><Relationship Id="rId815" Type="http://schemas.openxmlformats.org/officeDocument/2006/relationships/slideLayout" Target="../slideLayouts/slideLayout1783.xml"/><Relationship Id="rId247" Type="http://schemas.openxmlformats.org/officeDocument/2006/relationships/slideLayout" Target="../slideLayouts/slideLayout1215.xml"/><Relationship Id="rId899" Type="http://schemas.openxmlformats.org/officeDocument/2006/relationships/slideLayout" Target="../slideLayouts/slideLayout1867.xml"/><Relationship Id="rId107" Type="http://schemas.openxmlformats.org/officeDocument/2006/relationships/slideLayout" Target="../slideLayouts/slideLayout1075.xml"/><Relationship Id="rId454" Type="http://schemas.openxmlformats.org/officeDocument/2006/relationships/slideLayout" Target="../slideLayouts/slideLayout1422.xml"/><Relationship Id="rId661" Type="http://schemas.openxmlformats.org/officeDocument/2006/relationships/slideLayout" Target="../slideLayouts/slideLayout1629.xml"/><Relationship Id="rId759" Type="http://schemas.openxmlformats.org/officeDocument/2006/relationships/slideLayout" Target="../slideLayouts/slideLayout1727.xml"/><Relationship Id="rId11" Type="http://schemas.openxmlformats.org/officeDocument/2006/relationships/slideLayout" Target="../slideLayouts/slideLayout979.xml"/><Relationship Id="rId314" Type="http://schemas.openxmlformats.org/officeDocument/2006/relationships/slideLayout" Target="../slideLayouts/slideLayout1282.xml"/><Relationship Id="rId398" Type="http://schemas.openxmlformats.org/officeDocument/2006/relationships/slideLayout" Target="../slideLayouts/slideLayout1366.xml"/><Relationship Id="rId521" Type="http://schemas.openxmlformats.org/officeDocument/2006/relationships/slideLayout" Target="../slideLayouts/slideLayout1489.xml"/><Relationship Id="rId619" Type="http://schemas.openxmlformats.org/officeDocument/2006/relationships/slideLayout" Target="../slideLayouts/slideLayout1587.xml"/><Relationship Id="rId95" Type="http://schemas.openxmlformats.org/officeDocument/2006/relationships/slideLayout" Target="../slideLayouts/slideLayout1063.xml"/><Relationship Id="rId160" Type="http://schemas.openxmlformats.org/officeDocument/2006/relationships/slideLayout" Target="../slideLayouts/slideLayout1128.xml"/><Relationship Id="rId826" Type="http://schemas.openxmlformats.org/officeDocument/2006/relationships/slideLayout" Target="../slideLayouts/slideLayout1794.xml"/><Relationship Id="rId258" Type="http://schemas.openxmlformats.org/officeDocument/2006/relationships/slideLayout" Target="../slideLayouts/slideLayout1226.xml"/><Relationship Id="rId465" Type="http://schemas.openxmlformats.org/officeDocument/2006/relationships/slideLayout" Target="../slideLayouts/slideLayout1433.xml"/><Relationship Id="rId672" Type="http://schemas.openxmlformats.org/officeDocument/2006/relationships/slideLayout" Target="../slideLayouts/slideLayout1640.xml"/><Relationship Id="rId22" Type="http://schemas.openxmlformats.org/officeDocument/2006/relationships/slideLayout" Target="../slideLayouts/slideLayout990.xml"/><Relationship Id="rId118" Type="http://schemas.openxmlformats.org/officeDocument/2006/relationships/slideLayout" Target="../slideLayouts/slideLayout1086.xml"/><Relationship Id="rId325" Type="http://schemas.openxmlformats.org/officeDocument/2006/relationships/slideLayout" Target="../slideLayouts/slideLayout1293.xml"/><Relationship Id="rId532" Type="http://schemas.openxmlformats.org/officeDocument/2006/relationships/slideLayout" Target="../slideLayouts/slideLayout1500.xml"/><Relationship Id="rId171" Type="http://schemas.openxmlformats.org/officeDocument/2006/relationships/slideLayout" Target="../slideLayouts/slideLayout1139.xml"/><Relationship Id="rId837" Type="http://schemas.openxmlformats.org/officeDocument/2006/relationships/slideLayout" Target="../slideLayouts/slideLayout1805.xml"/><Relationship Id="rId269" Type="http://schemas.openxmlformats.org/officeDocument/2006/relationships/slideLayout" Target="../slideLayouts/slideLayout1237.xml"/><Relationship Id="rId476" Type="http://schemas.openxmlformats.org/officeDocument/2006/relationships/slideLayout" Target="../slideLayouts/slideLayout1444.xml"/><Relationship Id="rId683" Type="http://schemas.openxmlformats.org/officeDocument/2006/relationships/slideLayout" Target="../slideLayouts/slideLayout1651.xml"/><Relationship Id="rId890" Type="http://schemas.openxmlformats.org/officeDocument/2006/relationships/slideLayout" Target="../slideLayouts/slideLayout1858.xml"/><Relationship Id="rId904" Type="http://schemas.openxmlformats.org/officeDocument/2006/relationships/slideLayout" Target="../slideLayouts/slideLayout1872.xml"/><Relationship Id="rId33" Type="http://schemas.openxmlformats.org/officeDocument/2006/relationships/slideLayout" Target="../slideLayouts/slideLayout1001.xml"/><Relationship Id="rId129" Type="http://schemas.openxmlformats.org/officeDocument/2006/relationships/slideLayout" Target="../slideLayouts/slideLayout1097.xml"/><Relationship Id="rId336" Type="http://schemas.openxmlformats.org/officeDocument/2006/relationships/slideLayout" Target="../slideLayouts/slideLayout1304.xml"/><Relationship Id="rId543" Type="http://schemas.openxmlformats.org/officeDocument/2006/relationships/slideLayout" Target="../slideLayouts/slideLayout1511.xml"/><Relationship Id="rId182" Type="http://schemas.openxmlformats.org/officeDocument/2006/relationships/slideLayout" Target="../slideLayouts/slideLayout1150.xml"/><Relationship Id="rId403" Type="http://schemas.openxmlformats.org/officeDocument/2006/relationships/slideLayout" Target="../slideLayouts/slideLayout1371.xml"/><Relationship Id="rId750" Type="http://schemas.openxmlformats.org/officeDocument/2006/relationships/slideLayout" Target="../slideLayouts/slideLayout1718.xml"/><Relationship Id="rId848" Type="http://schemas.openxmlformats.org/officeDocument/2006/relationships/slideLayout" Target="../slideLayouts/slideLayout1816.xml"/><Relationship Id="rId487" Type="http://schemas.openxmlformats.org/officeDocument/2006/relationships/slideLayout" Target="../slideLayouts/slideLayout1455.xml"/><Relationship Id="rId610" Type="http://schemas.openxmlformats.org/officeDocument/2006/relationships/slideLayout" Target="../slideLayouts/slideLayout1578.xml"/><Relationship Id="rId694" Type="http://schemas.openxmlformats.org/officeDocument/2006/relationships/slideLayout" Target="../slideLayouts/slideLayout1662.xml"/><Relationship Id="rId708" Type="http://schemas.openxmlformats.org/officeDocument/2006/relationships/slideLayout" Target="../slideLayouts/slideLayout1676.xml"/><Relationship Id="rId915" Type="http://schemas.openxmlformats.org/officeDocument/2006/relationships/slideLayout" Target="../slideLayouts/slideLayout1883.xml"/><Relationship Id="rId347" Type="http://schemas.openxmlformats.org/officeDocument/2006/relationships/slideLayout" Target="../slideLayouts/slideLayout1315.xml"/><Relationship Id="rId44" Type="http://schemas.openxmlformats.org/officeDocument/2006/relationships/slideLayout" Target="../slideLayouts/slideLayout1012.xml"/><Relationship Id="rId554" Type="http://schemas.openxmlformats.org/officeDocument/2006/relationships/slideLayout" Target="../slideLayouts/slideLayout1522.xml"/><Relationship Id="rId761" Type="http://schemas.openxmlformats.org/officeDocument/2006/relationships/slideLayout" Target="../slideLayouts/slideLayout1729.xml"/><Relationship Id="rId859" Type="http://schemas.openxmlformats.org/officeDocument/2006/relationships/slideLayout" Target="../slideLayouts/slideLayout1827.xml"/><Relationship Id="rId193" Type="http://schemas.openxmlformats.org/officeDocument/2006/relationships/slideLayout" Target="../slideLayouts/slideLayout1161.xml"/><Relationship Id="rId207" Type="http://schemas.openxmlformats.org/officeDocument/2006/relationships/slideLayout" Target="../slideLayouts/slideLayout1175.xml"/><Relationship Id="rId414" Type="http://schemas.openxmlformats.org/officeDocument/2006/relationships/slideLayout" Target="../slideLayouts/slideLayout1382.xml"/><Relationship Id="rId498" Type="http://schemas.openxmlformats.org/officeDocument/2006/relationships/slideLayout" Target="../slideLayouts/slideLayout1466.xml"/><Relationship Id="rId621" Type="http://schemas.openxmlformats.org/officeDocument/2006/relationships/slideLayout" Target="../slideLayouts/slideLayout1589.xml"/><Relationship Id="rId260" Type="http://schemas.openxmlformats.org/officeDocument/2006/relationships/slideLayout" Target="../slideLayouts/slideLayout1228.xml"/><Relationship Id="rId719" Type="http://schemas.openxmlformats.org/officeDocument/2006/relationships/slideLayout" Target="../slideLayouts/slideLayout1687.xml"/><Relationship Id="rId926" Type="http://schemas.openxmlformats.org/officeDocument/2006/relationships/slideLayout" Target="../slideLayouts/slideLayout1894.xml"/><Relationship Id="rId55" Type="http://schemas.openxmlformats.org/officeDocument/2006/relationships/slideLayout" Target="../slideLayouts/slideLayout1023.xml"/><Relationship Id="rId120" Type="http://schemas.openxmlformats.org/officeDocument/2006/relationships/slideLayout" Target="../slideLayouts/slideLayout1088.xml"/><Relationship Id="rId358" Type="http://schemas.openxmlformats.org/officeDocument/2006/relationships/slideLayout" Target="../slideLayouts/slideLayout1326.xml"/><Relationship Id="rId565" Type="http://schemas.openxmlformats.org/officeDocument/2006/relationships/slideLayout" Target="../slideLayouts/slideLayout1533.xml"/><Relationship Id="rId772" Type="http://schemas.openxmlformats.org/officeDocument/2006/relationships/slideLayout" Target="../slideLayouts/slideLayout1740.xml"/><Relationship Id="rId218" Type="http://schemas.openxmlformats.org/officeDocument/2006/relationships/slideLayout" Target="../slideLayouts/slideLayout1186.xml"/><Relationship Id="rId425" Type="http://schemas.openxmlformats.org/officeDocument/2006/relationships/slideLayout" Target="../slideLayouts/slideLayout1393.xml"/><Relationship Id="rId632" Type="http://schemas.openxmlformats.org/officeDocument/2006/relationships/slideLayout" Target="../slideLayouts/slideLayout1600.xml"/><Relationship Id="rId271" Type="http://schemas.openxmlformats.org/officeDocument/2006/relationships/slideLayout" Target="../slideLayouts/slideLayout1239.xml"/><Relationship Id="rId937" Type="http://schemas.openxmlformats.org/officeDocument/2006/relationships/slideLayout" Target="../slideLayouts/slideLayout1905.xml"/><Relationship Id="rId66" Type="http://schemas.openxmlformats.org/officeDocument/2006/relationships/slideLayout" Target="../slideLayouts/slideLayout1034.xml"/><Relationship Id="rId131" Type="http://schemas.openxmlformats.org/officeDocument/2006/relationships/slideLayout" Target="../slideLayouts/slideLayout1099.xml"/><Relationship Id="rId369" Type="http://schemas.openxmlformats.org/officeDocument/2006/relationships/slideLayout" Target="../slideLayouts/slideLayout1337.xml"/><Relationship Id="rId576" Type="http://schemas.openxmlformats.org/officeDocument/2006/relationships/slideLayout" Target="../slideLayouts/slideLayout1544.xml"/><Relationship Id="rId783" Type="http://schemas.openxmlformats.org/officeDocument/2006/relationships/slideLayout" Target="../slideLayouts/slideLayout1751.xml"/><Relationship Id="rId229" Type="http://schemas.openxmlformats.org/officeDocument/2006/relationships/slideLayout" Target="../slideLayouts/slideLayout1197.xml"/><Relationship Id="rId436" Type="http://schemas.openxmlformats.org/officeDocument/2006/relationships/slideLayout" Target="../slideLayouts/slideLayout1404.xml"/><Relationship Id="rId643" Type="http://schemas.openxmlformats.org/officeDocument/2006/relationships/slideLayout" Target="../slideLayouts/slideLayout1611.xml"/><Relationship Id="rId850" Type="http://schemas.openxmlformats.org/officeDocument/2006/relationships/slideLayout" Target="../slideLayouts/slideLayout1818.xml"/><Relationship Id="rId948" Type="http://schemas.openxmlformats.org/officeDocument/2006/relationships/slideLayout" Target="../slideLayouts/slideLayout1916.xml"/><Relationship Id="rId77" Type="http://schemas.openxmlformats.org/officeDocument/2006/relationships/slideLayout" Target="../slideLayouts/slideLayout1045.xml"/><Relationship Id="rId282" Type="http://schemas.openxmlformats.org/officeDocument/2006/relationships/slideLayout" Target="../slideLayouts/slideLayout1250.xml"/><Relationship Id="rId503" Type="http://schemas.openxmlformats.org/officeDocument/2006/relationships/slideLayout" Target="../slideLayouts/slideLayout1471.xml"/><Relationship Id="rId587" Type="http://schemas.openxmlformats.org/officeDocument/2006/relationships/slideLayout" Target="../slideLayouts/slideLayout1555.xml"/><Relationship Id="rId710" Type="http://schemas.openxmlformats.org/officeDocument/2006/relationships/slideLayout" Target="../slideLayouts/slideLayout1678.xml"/><Relationship Id="rId808" Type="http://schemas.openxmlformats.org/officeDocument/2006/relationships/slideLayout" Target="../slideLayouts/slideLayout1776.xml"/><Relationship Id="rId8" Type="http://schemas.openxmlformats.org/officeDocument/2006/relationships/slideLayout" Target="../slideLayouts/slideLayout976.xml"/><Relationship Id="rId142" Type="http://schemas.openxmlformats.org/officeDocument/2006/relationships/slideLayout" Target="../slideLayouts/slideLayout1110.xml"/><Relationship Id="rId447" Type="http://schemas.openxmlformats.org/officeDocument/2006/relationships/slideLayout" Target="../slideLayouts/slideLayout1415.xml"/><Relationship Id="rId794" Type="http://schemas.openxmlformats.org/officeDocument/2006/relationships/slideLayout" Target="../slideLayouts/slideLayout1762.xml"/><Relationship Id="rId654" Type="http://schemas.openxmlformats.org/officeDocument/2006/relationships/slideLayout" Target="../slideLayouts/slideLayout1622.xml"/><Relationship Id="rId861" Type="http://schemas.openxmlformats.org/officeDocument/2006/relationships/slideLayout" Target="../slideLayouts/slideLayout1829.xml"/><Relationship Id="rId959" Type="http://schemas.openxmlformats.org/officeDocument/2006/relationships/slideLayout" Target="../slideLayouts/slideLayout1927.xml"/><Relationship Id="rId293" Type="http://schemas.openxmlformats.org/officeDocument/2006/relationships/slideLayout" Target="../slideLayouts/slideLayout1261.xml"/><Relationship Id="rId307" Type="http://schemas.openxmlformats.org/officeDocument/2006/relationships/slideLayout" Target="../slideLayouts/slideLayout1275.xml"/><Relationship Id="rId514" Type="http://schemas.openxmlformats.org/officeDocument/2006/relationships/slideLayout" Target="../slideLayouts/slideLayout1482.xml"/><Relationship Id="rId721" Type="http://schemas.openxmlformats.org/officeDocument/2006/relationships/slideLayout" Target="../slideLayouts/slideLayout1689.xml"/><Relationship Id="rId88" Type="http://schemas.openxmlformats.org/officeDocument/2006/relationships/slideLayout" Target="../slideLayouts/slideLayout1056.xml"/><Relationship Id="rId153" Type="http://schemas.openxmlformats.org/officeDocument/2006/relationships/slideLayout" Target="../slideLayouts/slideLayout1121.xml"/><Relationship Id="rId360" Type="http://schemas.openxmlformats.org/officeDocument/2006/relationships/slideLayout" Target="../slideLayouts/slideLayout1328.xml"/><Relationship Id="rId598" Type="http://schemas.openxmlformats.org/officeDocument/2006/relationships/slideLayout" Target="../slideLayouts/slideLayout1566.xml"/><Relationship Id="rId819" Type="http://schemas.openxmlformats.org/officeDocument/2006/relationships/slideLayout" Target="../slideLayouts/slideLayout1787.xml"/><Relationship Id="rId220" Type="http://schemas.openxmlformats.org/officeDocument/2006/relationships/slideLayout" Target="../slideLayouts/slideLayout1188.xml"/><Relationship Id="rId458" Type="http://schemas.openxmlformats.org/officeDocument/2006/relationships/slideLayout" Target="../slideLayouts/slideLayout1426.xml"/><Relationship Id="rId665" Type="http://schemas.openxmlformats.org/officeDocument/2006/relationships/slideLayout" Target="../slideLayouts/slideLayout1633.xml"/><Relationship Id="rId872" Type="http://schemas.openxmlformats.org/officeDocument/2006/relationships/slideLayout" Target="../slideLayouts/slideLayout1840.xml"/><Relationship Id="rId15" Type="http://schemas.openxmlformats.org/officeDocument/2006/relationships/slideLayout" Target="../slideLayouts/slideLayout983.xml"/><Relationship Id="rId318" Type="http://schemas.openxmlformats.org/officeDocument/2006/relationships/slideLayout" Target="../slideLayouts/slideLayout1286.xml"/><Relationship Id="rId525" Type="http://schemas.openxmlformats.org/officeDocument/2006/relationships/slideLayout" Target="../slideLayouts/slideLayout1493.xml"/><Relationship Id="rId732" Type="http://schemas.openxmlformats.org/officeDocument/2006/relationships/slideLayout" Target="../slideLayouts/slideLayout1700.xml"/><Relationship Id="rId99" Type="http://schemas.openxmlformats.org/officeDocument/2006/relationships/slideLayout" Target="../slideLayouts/slideLayout1067.xml"/><Relationship Id="rId164" Type="http://schemas.openxmlformats.org/officeDocument/2006/relationships/slideLayout" Target="../slideLayouts/slideLayout1132.xml"/><Relationship Id="rId371" Type="http://schemas.openxmlformats.org/officeDocument/2006/relationships/slideLayout" Target="../slideLayouts/slideLayout1339.xml"/><Relationship Id="rId469" Type="http://schemas.openxmlformats.org/officeDocument/2006/relationships/slideLayout" Target="../slideLayouts/slideLayout1437.xml"/><Relationship Id="rId676" Type="http://schemas.openxmlformats.org/officeDocument/2006/relationships/slideLayout" Target="../slideLayouts/slideLayout1644.xml"/><Relationship Id="rId883" Type="http://schemas.openxmlformats.org/officeDocument/2006/relationships/slideLayout" Target="../slideLayouts/slideLayout1851.xml"/><Relationship Id="rId26" Type="http://schemas.openxmlformats.org/officeDocument/2006/relationships/slideLayout" Target="../slideLayouts/slideLayout994.xml"/><Relationship Id="rId231" Type="http://schemas.openxmlformats.org/officeDocument/2006/relationships/slideLayout" Target="../slideLayouts/slideLayout1199.xml"/><Relationship Id="rId329" Type="http://schemas.openxmlformats.org/officeDocument/2006/relationships/slideLayout" Target="../slideLayouts/slideLayout1297.xml"/><Relationship Id="rId536" Type="http://schemas.openxmlformats.org/officeDocument/2006/relationships/slideLayout" Target="../slideLayouts/slideLayout1504.xml"/><Relationship Id="rId175" Type="http://schemas.openxmlformats.org/officeDocument/2006/relationships/slideLayout" Target="../slideLayouts/slideLayout1143.xml"/><Relationship Id="rId743" Type="http://schemas.openxmlformats.org/officeDocument/2006/relationships/slideLayout" Target="../slideLayouts/slideLayout1711.xml"/><Relationship Id="rId950" Type="http://schemas.openxmlformats.org/officeDocument/2006/relationships/slideLayout" Target="../slideLayouts/slideLayout1918.xml"/><Relationship Id="rId382" Type="http://schemas.openxmlformats.org/officeDocument/2006/relationships/slideLayout" Target="../slideLayouts/slideLayout1350.xml"/><Relationship Id="rId603" Type="http://schemas.openxmlformats.org/officeDocument/2006/relationships/slideLayout" Target="../slideLayouts/slideLayout1571.xml"/><Relationship Id="rId687" Type="http://schemas.openxmlformats.org/officeDocument/2006/relationships/slideLayout" Target="../slideLayouts/slideLayout1655.xml"/><Relationship Id="rId810" Type="http://schemas.openxmlformats.org/officeDocument/2006/relationships/slideLayout" Target="../slideLayouts/slideLayout1778.xml"/><Relationship Id="rId908" Type="http://schemas.openxmlformats.org/officeDocument/2006/relationships/slideLayout" Target="../slideLayouts/slideLayout1876.xml"/><Relationship Id="rId242" Type="http://schemas.openxmlformats.org/officeDocument/2006/relationships/slideLayout" Target="../slideLayouts/slideLayout1210.xml"/><Relationship Id="rId894" Type="http://schemas.openxmlformats.org/officeDocument/2006/relationships/slideLayout" Target="../slideLayouts/slideLayout1862.xml"/><Relationship Id="rId37" Type="http://schemas.openxmlformats.org/officeDocument/2006/relationships/slideLayout" Target="../slideLayouts/slideLayout1005.xml"/><Relationship Id="rId102" Type="http://schemas.openxmlformats.org/officeDocument/2006/relationships/slideLayout" Target="../slideLayouts/slideLayout1070.xml"/><Relationship Id="rId547" Type="http://schemas.openxmlformats.org/officeDocument/2006/relationships/slideLayout" Target="../slideLayouts/slideLayout1515.xml"/><Relationship Id="rId754" Type="http://schemas.openxmlformats.org/officeDocument/2006/relationships/slideLayout" Target="../slideLayouts/slideLayout1722.xml"/><Relationship Id="rId961" Type="http://schemas.openxmlformats.org/officeDocument/2006/relationships/slideLayout" Target="../slideLayouts/slideLayout1929.xml"/><Relationship Id="rId90" Type="http://schemas.openxmlformats.org/officeDocument/2006/relationships/slideLayout" Target="../slideLayouts/slideLayout1058.xml"/><Relationship Id="rId186" Type="http://schemas.openxmlformats.org/officeDocument/2006/relationships/slideLayout" Target="../slideLayouts/slideLayout1154.xml"/><Relationship Id="rId393" Type="http://schemas.openxmlformats.org/officeDocument/2006/relationships/slideLayout" Target="../slideLayouts/slideLayout1361.xml"/><Relationship Id="rId407" Type="http://schemas.openxmlformats.org/officeDocument/2006/relationships/slideLayout" Target="../slideLayouts/slideLayout1375.xml"/><Relationship Id="rId614" Type="http://schemas.openxmlformats.org/officeDocument/2006/relationships/slideLayout" Target="../slideLayouts/slideLayout1582.xml"/><Relationship Id="rId821" Type="http://schemas.openxmlformats.org/officeDocument/2006/relationships/slideLayout" Target="../slideLayouts/slideLayout1789.xml"/><Relationship Id="rId253" Type="http://schemas.openxmlformats.org/officeDocument/2006/relationships/slideLayout" Target="../slideLayouts/slideLayout1221.xml"/><Relationship Id="rId460" Type="http://schemas.openxmlformats.org/officeDocument/2006/relationships/slideLayout" Target="../slideLayouts/slideLayout1428.xml"/><Relationship Id="rId698" Type="http://schemas.openxmlformats.org/officeDocument/2006/relationships/slideLayout" Target="../slideLayouts/slideLayout1666.xml"/><Relationship Id="rId919" Type="http://schemas.openxmlformats.org/officeDocument/2006/relationships/slideLayout" Target="../slideLayouts/slideLayout1887.xml"/><Relationship Id="rId48" Type="http://schemas.openxmlformats.org/officeDocument/2006/relationships/slideLayout" Target="../slideLayouts/slideLayout1016.xml"/><Relationship Id="rId113" Type="http://schemas.openxmlformats.org/officeDocument/2006/relationships/slideLayout" Target="../slideLayouts/slideLayout1081.xml"/><Relationship Id="rId320" Type="http://schemas.openxmlformats.org/officeDocument/2006/relationships/slideLayout" Target="../slideLayouts/slideLayout1288.xml"/><Relationship Id="rId558" Type="http://schemas.openxmlformats.org/officeDocument/2006/relationships/slideLayout" Target="../slideLayouts/slideLayout1526.xml"/><Relationship Id="rId765" Type="http://schemas.openxmlformats.org/officeDocument/2006/relationships/slideLayout" Target="../slideLayouts/slideLayout1733.xml"/><Relationship Id="rId197" Type="http://schemas.openxmlformats.org/officeDocument/2006/relationships/slideLayout" Target="../slideLayouts/slideLayout1165.xml"/><Relationship Id="rId418" Type="http://schemas.openxmlformats.org/officeDocument/2006/relationships/slideLayout" Target="../slideLayouts/slideLayout1386.xml"/><Relationship Id="rId625" Type="http://schemas.openxmlformats.org/officeDocument/2006/relationships/slideLayout" Target="../slideLayouts/slideLayout1593.xml"/><Relationship Id="rId832" Type="http://schemas.openxmlformats.org/officeDocument/2006/relationships/slideLayout" Target="../slideLayouts/slideLayout1800.xml"/><Relationship Id="rId264" Type="http://schemas.openxmlformats.org/officeDocument/2006/relationships/slideLayout" Target="../slideLayouts/slideLayout1232.xml"/><Relationship Id="rId471" Type="http://schemas.openxmlformats.org/officeDocument/2006/relationships/slideLayout" Target="../slideLayouts/slideLayout1439.xml"/><Relationship Id="rId59" Type="http://schemas.openxmlformats.org/officeDocument/2006/relationships/slideLayout" Target="../slideLayouts/slideLayout1027.xml"/><Relationship Id="rId124" Type="http://schemas.openxmlformats.org/officeDocument/2006/relationships/slideLayout" Target="../slideLayouts/slideLayout1092.xml"/><Relationship Id="rId569" Type="http://schemas.openxmlformats.org/officeDocument/2006/relationships/slideLayout" Target="../slideLayouts/slideLayout1537.xml"/><Relationship Id="rId776" Type="http://schemas.openxmlformats.org/officeDocument/2006/relationships/slideLayout" Target="../slideLayouts/slideLayout1744.xml"/><Relationship Id="rId331" Type="http://schemas.openxmlformats.org/officeDocument/2006/relationships/slideLayout" Target="../slideLayouts/slideLayout1299.xml"/><Relationship Id="rId429" Type="http://schemas.openxmlformats.org/officeDocument/2006/relationships/slideLayout" Target="../slideLayouts/slideLayout1397.xml"/><Relationship Id="rId636" Type="http://schemas.openxmlformats.org/officeDocument/2006/relationships/slideLayout" Target="../slideLayouts/slideLayout1604.xml"/><Relationship Id="rId843" Type="http://schemas.openxmlformats.org/officeDocument/2006/relationships/slideLayout" Target="../slideLayouts/slideLayout1811.xml"/><Relationship Id="rId275" Type="http://schemas.openxmlformats.org/officeDocument/2006/relationships/slideLayout" Target="../slideLayouts/slideLayout1243.xml"/><Relationship Id="rId482" Type="http://schemas.openxmlformats.org/officeDocument/2006/relationships/slideLayout" Target="../slideLayouts/slideLayout1450.xml"/><Relationship Id="rId703" Type="http://schemas.openxmlformats.org/officeDocument/2006/relationships/slideLayout" Target="../slideLayouts/slideLayout1671.xml"/><Relationship Id="rId910" Type="http://schemas.openxmlformats.org/officeDocument/2006/relationships/slideLayout" Target="../slideLayouts/slideLayout1878.xml"/><Relationship Id="rId135" Type="http://schemas.openxmlformats.org/officeDocument/2006/relationships/slideLayout" Target="../slideLayouts/slideLayout1103.xml"/><Relationship Id="rId342" Type="http://schemas.openxmlformats.org/officeDocument/2006/relationships/slideLayout" Target="../slideLayouts/slideLayout1310.xml"/><Relationship Id="rId787" Type="http://schemas.openxmlformats.org/officeDocument/2006/relationships/slideLayout" Target="../slideLayouts/slideLayout1755.xml"/><Relationship Id="rId202" Type="http://schemas.openxmlformats.org/officeDocument/2006/relationships/slideLayout" Target="../slideLayouts/slideLayout1170.xml"/><Relationship Id="rId647" Type="http://schemas.openxmlformats.org/officeDocument/2006/relationships/slideLayout" Target="../slideLayouts/slideLayout1615.xml"/><Relationship Id="rId854" Type="http://schemas.openxmlformats.org/officeDocument/2006/relationships/slideLayout" Target="../slideLayouts/slideLayout1822.xml"/><Relationship Id="rId286" Type="http://schemas.openxmlformats.org/officeDocument/2006/relationships/slideLayout" Target="../slideLayouts/slideLayout1254.xml"/><Relationship Id="rId493" Type="http://schemas.openxmlformats.org/officeDocument/2006/relationships/slideLayout" Target="../slideLayouts/slideLayout1461.xml"/><Relationship Id="rId507" Type="http://schemas.openxmlformats.org/officeDocument/2006/relationships/slideLayout" Target="../slideLayouts/slideLayout1475.xml"/><Relationship Id="rId714" Type="http://schemas.openxmlformats.org/officeDocument/2006/relationships/slideLayout" Target="../slideLayouts/slideLayout1682.xml"/><Relationship Id="rId921" Type="http://schemas.openxmlformats.org/officeDocument/2006/relationships/slideLayout" Target="../slideLayouts/slideLayout18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CE1D9-D278-486D-82DC-FC4D4AF6D613}" type="datetime1">
              <a:rPr lang="ru-RU" smtClean="0"/>
              <a:t>20.04.2018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2ACBD-EACA-43F8-BBF3-AE89ED3C60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31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9" r:id="rId6"/>
    <p:sldLayoutId id="2147483666" r:id="rId7"/>
    <p:sldLayoutId id="2147483667" r:id="rId8"/>
    <p:sldLayoutId id="2147483670" r:id="rId9"/>
    <p:sldLayoutId id="2147483694" r:id="rId10"/>
    <p:sldLayoutId id="2147483695" r:id="rId11"/>
    <p:sldLayoutId id="2147483699" r:id="rId12"/>
    <p:sldLayoutId id="2147483701" r:id="rId13"/>
    <p:sldLayoutId id="2147483703" r:id="rId14"/>
    <p:sldLayoutId id="2147483704" r:id="rId15"/>
    <p:sldLayoutId id="2147483705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  <p:sldLayoutId id="2147483727" r:id="rId36"/>
    <p:sldLayoutId id="2147483728" r:id="rId37"/>
    <p:sldLayoutId id="2147483729" r:id="rId38"/>
    <p:sldLayoutId id="2147483730" r:id="rId39"/>
    <p:sldLayoutId id="2147483731" r:id="rId40"/>
    <p:sldLayoutId id="2147483732" r:id="rId41"/>
    <p:sldLayoutId id="2147483733" r:id="rId42"/>
    <p:sldLayoutId id="2147483734" r:id="rId43"/>
    <p:sldLayoutId id="2147483735" r:id="rId44"/>
    <p:sldLayoutId id="2147483736" r:id="rId45"/>
    <p:sldLayoutId id="2147483737" r:id="rId46"/>
    <p:sldLayoutId id="2147483738" r:id="rId47"/>
    <p:sldLayoutId id="2147483739" r:id="rId48"/>
    <p:sldLayoutId id="2147483740" r:id="rId49"/>
    <p:sldLayoutId id="2147483741" r:id="rId50"/>
    <p:sldLayoutId id="2147483742" r:id="rId51"/>
    <p:sldLayoutId id="2147483743" r:id="rId52"/>
    <p:sldLayoutId id="2147483744" r:id="rId53"/>
    <p:sldLayoutId id="2147483745" r:id="rId54"/>
    <p:sldLayoutId id="2147483746" r:id="rId55"/>
    <p:sldLayoutId id="2147483747" r:id="rId56"/>
    <p:sldLayoutId id="2147483748" r:id="rId57"/>
    <p:sldLayoutId id="2147483749" r:id="rId58"/>
    <p:sldLayoutId id="2147483750" r:id="rId59"/>
    <p:sldLayoutId id="2147483751" r:id="rId60"/>
    <p:sldLayoutId id="2147483752" r:id="rId61"/>
    <p:sldLayoutId id="2147483753" r:id="rId62"/>
    <p:sldLayoutId id="2147483754" r:id="rId63"/>
    <p:sldLayoutId id="2147483755" r:id="rId64"/>
    <p:sldLayoutId id="2147483756" r:id="rId65"/>
    <p:sldLayoutId id="2147483757" r:id="rId66"/>
    <p:sldLayoutId id="2147483758" r:id="rId67"/>
    <p:sldLayoutId id="2147483759" r:id="rId68"/>
    <p:sldLayoutId id="2147483760" r:id="rId69"/>
    <p:sldLayoutId id="2147483761" r:id="rId70"/>
    <p:sldLayoutId id="2147483762" r:id="rId71"/>
    <p:sldLayoutId id="2147483763" r:id="rId72"/>
    <p:sldLayoutId id="2147483764" r:id="rId73"/>
    <p:sldLayoutId id="2147483765" r:id="rId74"/>
    <p:sldLayoutId id="2147483766" r:id="rId75"/>
    <p:sldLayoutId id="2147483767" r:id="rId76"/>
    <p:sldLayoutId id="2147483768" r:id="rId77"/>
    <p:sldLayoutId id="2147483769" r:id="rId78"/>
    <p:sldLayoutId id="2147483770" r:id="rId79"/>
    <p:sldLayoutId id="2147483771" r:id="rId80"/>
    <p:sldLayoutId id="2147483772" r:id="rId81"/>
    <p:sldLayoutId id="2147483773" r:id="rId82"/>
    <p:sldLayoutId id="2147483774" r:id="rId83"/>
    <p:sldLayoutId id="2147483775" r:id="rId84"/>
    <p:sldLayoutId id="2147483776" r:id="rId85"/>
    <p:sldLayoutId id="2147483777" r:id="rId86"/>
    <p:sldLayoutId id="2147483778" r:id="rId87"/>
    <p:sldLayoutId id="2147483779" r:id="rId88"/>
    <p:sldLayoutId id="2147483780" r:id="rId89"/>
    <p:sldLayoutId id="2147483781" r:id="rId90"/>
    <p:sldLayoutId id="2147483782" r:id="rId91"/>
    <p:sldLayoutId id="2147483783" r:id="rId92"/>
    <p:sldLayoutId id="2147483784" r:id="rId93"/>
    <p:sldLayoutId id="2147483785" r:id="rId94"/>
    <p:sldLayoutId id="2147483786" r:id="rId95"/>
    <p:sldLayoutId id="2147483787" r:id="rId96"/>
    <p:sldLayoutId id="2147483788" r:id="rId97"/>
    <p:sldLayoutId id="2147483789" r:id="rId98"/>
    <p:sldLayoutId id="2147483790" r:id="rId99"/>
    <p:sldLayoutId id="2147483791" r:id="rId100"/>
    <p:sldLayoutId id="2147483792" r:id="rId101"/>
    <p:sldLayoutId id="2147483793" r:id="rId102"/>
    <p:sldLayoutId id="2147483794" r:id="rId103"/>
    <p:sldLayoutId id="2147483795" r:id="rId104"/>
    <p:sldLayoutId id="2147483796" r:id="rId105"/>
    <p:sldLayoutId id="2147483797" r:id="rId106"/>
    <p:sldLayoutId id="2147483798" r:id="rId107"/>
    <p:sldLayoutId id="2147483799" r:id="rId108"/>
    <p:sldLayoutId id="2147483800" r:id="rId109"/>
    <p:sldLayoutId id="2147483801" r:id="rId110"/>
    <p:sldLayoutId id="2147483802" r:id="rId111"/>
    <p:sldLayoutId id="2147483803" r:id="rId112"/>
    <p:sldLayoutId id="2147483804" r:id="rId113"/>
    <p:sldLayoutId id="2147483805" r:id="rId114"/>
    <p:sldLayoutId id="2147483806" r:id="rId115"/>
    <p:sldLayoutId id="2147483807" r:id="rId116"/>
    <p:sldLayoutId id="2147483808" r:id="rId117"/>
    <p:sldLayoutId id="2147483809" r:id="rId118"/>
    <p:sldLayoutId id="2147483810" r:id="rId119"/>
    <p:sldLayoutId id="2147483811" r:id="rId120"/>
    <p:sldLayoutId id="2147483812" r:id="rId121"/>
    <p:sldLayoutId id="2147483813" r:id="rId122"/>
    <p:sldLayoutId id="2147483814" r:id="rId123"/>
    <p:sldLayoutId id="2147483815" r:id="rId124"/>
    <p:sldLayoutId id="2147483816" r:id="rId125"/>
    <p:sldLayoutId id="2147483817" r:id="rId126"/>
    <p:sldLayoutId id="2147483818" r:id="rId127"/>
    <p:sldLayoutId id="2147483819" r:id="rId128"/>
    <p:sldLayoutId id="2147483820" r:id="rId129"/>
    <p:sldLayoutId id="2147483821" r:id="rId130"/>
    <p:sldLayoutId id="2147483822" r:id="rId131"/>
    <p:sldLayoutId id="2147483823" r:id="rId132"/>
    <p:sldLayoutId id="2147483824" r:id="rId133"/>
    <p:sldLayoutId id="2147483825" r:id="rId134"/>
    <p:sldLayoutId id="2147483826" r:id="rId135"/>
    <p:sldLayoutId id="2147483827" r:id="rId136"/>
    <p:sldLayoutId id="2147483828" r:id="rId137"/>
    <p:sldLayoutId id="2147483829" r:id="rId138"/>
    <p:sldLayoutId id="2147483830" r:id="rId139"/>
    <p:sldLayoutId id="2147483831" r:id="rId140"/>
    <p:sldLayoutId id="2147483832" r:id="rId141"/>
    <p:sldLayoutId id="2147483833" r:id="rId142"/>
    <p:sldLayoutId id="2147483834" r:id="rId143"/>
    <p:sldLayoutId id="2147483835" r:id="rId144"/>
    <p:sldLayoutId id="2147483836" r:id="rId145"/>
    <p:sldLayoutId id="2147483837" r:id="rId146"/>
    <p:sldLayoutId id="2147483838" r:id="rId147"/>
    <p:sldLayoutId id="2147483839" r:id="rId148"/>
    <p:sldLayoutId id="2147483840" r:id="rId149"/>
    <p:sldLayoutId id="2147483841" r:id="rId150"/>
    <p:sldLayoutId id="2147483842" r:id="rId151"/>
    <p:sldLayoutId id="2147483843" r:id="rId152"/>
    <p:sldLayoutId id="2147483844" r:id="rId153"/>
    <p:sldLayoutId id="2147483845" r:id="rId154"/>
    <p:sldLayoutId id="2147483846" r:id="rId155"/>
    <p:sldLayoutId id="2147483847" r:id="rId156"/>
    <p:sldLayoutId id="2147483848" r:id="rId157"/>
    <p:sldLayoutId id="2147483849" r:id="rId158"/>
    <p:sldLayoutId id="2147483850" r:id="rId159"/>
    <p:sldLayoutId id="2147483851" r:id="rId160"/>
    <p:sldLayoutId id="2147483852" r:id="rId161"/>
    <p:sldLayoutId id="2147483853" r:id="rId162"/>
    <p:sldLayoutId id="2147483854" r:id="rId163"/>
    <p:sldLayoutId id="2147483855" r:id="rId164"/>
    <p:sldLayoutId id="2147483856" r:id="rId165"/>
    <p:sldLayoutId id="2147483857" r:id="rId166"/>
    <p:sldLayoutId id="2147483858" r:id="rId167"/>
    <p:sldLayoutId id="2147483859" r:id="rId168"/>
    <p:sldLayoutId id="2147483860" r:id="rId169"/>
    <p:sldLayoutId id="2147483861" r:id="rId170"/>
    <p:sldLayoutId id="2147483862" r:id="rId171"/>
    <p:sldLayoutId id="2147483863" r:id="rId172"/>
    <p:sldLayoutId id="2147483864" r:id="rId173"/>
    <p:sldLayoutId id="2147483865" r:id="rId174"/>
    <p:sldLayoutId id="2147483866" r:id="rId175"/>
    <p:sldLayoutId id="2147483867" r:id="rId176"/>
    <p:sldLayoutId id="2147483868" r:id="rId177"/>
    <p:sldLayoutId id="2147483869" r:id="rId178"/>
    <p:sldLayoutId id="2147483870" r:id="rId179"/>
    <p:sldLayoutId id="2147483871" r:id="rId180"/>
    <p:sldLayoutId id="2147483872" r:id="rId181"/>
    <p:sldLayoutId id="2147483873" r:id="rId182"/>
    <p:sldLayoutId id="2147483874" r:id="rId183"/>
    <p:sldLayoutId id="2147483875" r:id="rId184"/>
    <p:sldLayoutId id="2147483876" r:id="rId185"/>
    <p:sldLayoutId id="2147483877" r:id="rId186"/>
    <p:sldLayoutId id="2147483878" r:id="rId187"/>
    <p:sldLayoutId id="2147483879" r:id="rId188"/>
    <p:sldLayoutId id="2147483880" r:id="rId189"/>
    <p:sldLayoutId id="2147483881" r:id="rId190"/>
    <p:sldLayoutId id="2147483882" r:id="rId191"/>
    <p:sldLayoutId id="2147483883" r:id="rId192"/>
    <p:sldLayoutId id="2147483884" r:id="rId193"/>
    <p:sldLayoutId id="2147483885" r:id="rId194"/>
    <p:sldLayoutId id="2147483886" r:id="rId195"/>
    <p:sldLayoutId id="2147483887" r:id="rId196"/>
    <p:sldLayoutId id="2147483888" r:id="rId197"/>
    <p:sldLayoutId id="2147483889" r:id="rId198"/>
    <p:sldLayoutId id="2147483890" r:id="rId199"/>
    <p:sldLayoutId id="2147483891" r:id="rId200"/>
    <p:sldLayoutId id="2147483892" r:id="rId201"/>
    <p:sldLayoutId id="2147483893" r:id="rId202"/>
    <p:sldLayoutId id="2147483894" r:id="rId203"/>
    <p:sldLayoutId id="2147483895" r:id="rId204"/>
    <p:sldLayoutId id="2147483896" r:id="rId205"/>
    <p:sldLayoutId id="2147483897" r:id="rId206"/>
    <p:sldLayoutId id="2147483898" r:id="rId207"/>
    <p:sldLayoutId id="2147483899" r:id="rId208"/>
    <p:sldLayoutId id="2147483900" r:id="rId209"/>
    <p:sldLayoutId id="2147483901" r:id="rId210"/>
    <p:sldLayoutId id="2147483902" r:id="rId211"/>
    <p:sldLayoutId id="2147483903" r:id="rId212"/>
    <p:sldLayoutId id="2147483904" r:id="rId213"/>
    <p:sldLayoutId id="2147483905" r:id="rId214"/>
    <p:sldLayoutId id="2147483906" r:id="rId215"/>
    <p:sldLayoutId id="2147483907" r:id="rId216"/>
    <p:sldLayoutId id="2147483908" r:id="rId217"/>
    <p:sldLayoutId id="2147483909" r:id="rId218"/>
    <p:sldLayoutId id="2147483910" r:id="rId219"/>
    <p:sldLayoutId id="2147483911" r:id="rId220"/>
    <p:sldLayoutId id="2147483912" r:id="rId221"/>
    <p:sldLayoutId id="2147483913" r:id="rId222"/>
    <p:sldLayoutId id="2147483914" r:id="rId223"/>
    <p:sldLayoutId id="2147483915" r:id="rId224"/>
    <p:sldLayoutId id="2147483916" r:id="rId225"/>
    <p:sldLayoutId id="2147483917" r:id="rId226"/>
    <p:sldLayoutId id="2147483918" r:id="rId227"/>
    <p:sldLayoutId id="2147483919" r:id="rId228"/>
    <p:sldLayoutId id="2147483920" r:id="rId229"/>
    <p:sldLayoutId id="2147483921" r:id="rId230"/>
    <p:sldLayoutId id="2147483922" r:id="rId231"/>
    <p:sldLayoutId id="2147483923" r:id="rId232"/>
    <p:sldLayoutId id="2147483924" r:id="rId233"/>
    <p:sldLayoutId id="2147483925" r:id="rId234"/>
    <p:sldLayoutId id="2147483926" r:id="rId235"/>
    <p:sldLayoutId id="2147483927" r:id="rId236"/>
    <p:sldLayoutId id="2147483928" r:id="rId237"/>
    <p:sldLayoutId id="2147483929" r:id="rId238"/>
    <p:sldLayoutId id="2147483930" r:id="rId239"/>
    <p:sldLayoutId id="2147483931" r:id="rId240"/>
    <p:sldLayoutId id="2147483932" r:id="rId241"/>
    <p:sldLayoutId id="2147483933" r:id="rId242"/>
    <p:sldLayoutId id="2147483934" r:id="rId243"/>
    <p:sldLayoutId id="2147483935" r:id="rId244"/>
    <p:sldLayoutId id="2147483936" r:id="rId245"/>
    <p:sldLayoutId id="2147483937" r:id="rId246"/>
    <p:sldLayoutId id="2147483938" r:id="rId247"/>
    <p:sldLayoutId id="2147483939" r:id="rId248"/>
    <p:sldLayoutId id="2147483940" r:id="rId249"/>
    <p:sldLayoutId id="2147483941" r:id="rId250"/>
    <p:sldLayoutId id="2147483942" r:id="rId251"/>
    <p:sldLayoutId id="2147483943" r:id="rId252"/>
    <p:sldLayoutId id="2147483944" r:id="rId253"/>
    <p:sldLayoutId id="2147483945" r:id="rId254"/>
    <p:sldLayoutId id="2147483946" r:id="rId255"/>
    <p:sldLayoutId id="2147483947" r:id="rId256"/>
    <p:sldLayoutId id="2147483948" r:id="rId257"/>
    <p:sldLayoutId id="2147483949" r:id="rId258"/>
    <p:sldLayoutId id="2147483950" r:id="rId259"/>
    <p:sldLayoutId id="2147483951" r:id="rId260"/>
    <p:sldLayoutId id="2147483952" r:id="rId261"/>
    <p:sldLayoutId id="2147483953" r:id="rId262"/>
    <p:sldLayoutId id="2147483954" r:id="rId263"/>
    <p:sldLayoutId id="2147483955" r:id="rId264"/>
    <p:sldLayoutId id="2147483956" r:id="rId265"/>
    <p:sldLayoutId id="2147483957" r:id="rId266"/>
    <p:sldLayoutId id="2147483958" r:id="rId267"/>
    <p:sldLayoutId id="2147483959" r:id="rId268"/>
    <p:sldLayoutId id="2147483960" r:id="rId269"/>
    <p:sldLayoutId id="2147483961" r:id="rId270"/>
    <p:sldLayoutId id="2147483962" r:id="rId271"/>
    <p:sldLayoutId id="2147483963" r:id="rId272"/>
    <p:sldLayoutId id="2147483964" r:id="rId273"/>
    <p:sldLayoutId id="2147483965" r:id="rId274"/>
    <p:sldLayoutId id="2147483966" r:id="rId275"/>
    <p:sldLayoutId id="2147483967" r:id="rId276"/>
    <p:sldLayoutId id="2147483968" r:id="rId277"/>
    <p:sldLayoutId id="2147483969" r:id="rId278"/>
    <p:sldLayoutId id="2147483970" r:id="rId279"/>
    <p:sldLayoutId id="2147483971" r:id="rId280"/>
    <p:sldLayoutId id="2147483972" r:id="rId281"/>
    <p:sldLayoutId id="2147483973" r:id="rId282"/>
    <p:sldLayoutId id="2147483974" r:id="rId283"/>
    <p:sldLayoutId id="2147483975" r:id="rId284"/>
    <p:sldLayoutId id="2147483976" r:id="rId285"/>
    <p:sldLayoutId id="2147483977" r:id="rId286"/>
    <p:sldLayoutId id="2147483978" r:id="rId287"/>
    <p:sldLayoutId id="2147483979" r:id="rId288"/>
    <p:sldLayoutId id="2147483980" r:id="rId289"/>
    <p:sldLayoutId id="2147483981" r:id="rId290"/>
    <p:sldLayoutId id="2147483982" r:id="rId291"/>
    <p:sldLayoutId id="2147483983" r:id="rId292"/>
    <p:sldLayoutId id="2147483984" r:id="rId293"/>
    <p:sldLayoutId id="2147483985" r:id="rId294"/>
    <p:sldLayoutId id="2147483986" r:id="rId295"/>
    <p:sldLayoutId id="2147483987" r:id="rId296"/>
    <p:sldLayoutId id="2147483988" r:id="rId297"/>
    <p:sldLayoutId id="2147483989" r:id="rId298"/>
    <p:sldLayoutId id="2147483990" r:id="rId299"/>
    <p:sldLayoutId id="2147483991" r:id="rId300"/>
    <p:sldLayoutId id="2147483992" r:id="rId301"/>
    <p:sldLayoutId id="2147483993" r:id="rId302"/>
    <p:sldLayoutId id="2147483994" r:id="rId303"/>
    <p:sldLayoutId id="2147483995" r:id="rId304"/>
    <p:sldLayoutId id="2147483996" r:id="rId305"/>
    <p:sldLayoutId id="2147483997" r:id="rId306"/>
    <p:sldLayoutId id="2147483998" r:id="rId307"/>
    <p:sldLayoutId id="2147483999" r:id="rId308"/>
    <p:sldLayoutId id="2147484000" r:id="rId309"/>
    <p:sldLayoutId id="2147484001" r:id="rId310"/>
    <p:sldLayoutId id="2147484002" r:id="rId311"/>
    <p:sldLayoutId id="2147484003" r:id="rId312"/>
    <p:sldLayoutId id="2147484004" r:id="rId313"/>
    <p:sldLayoutId id="2147484005" r:id="rId314"/>
    <p:sldLayoutId id="2147484006" r:id="rId315"/>
    <p:sldLayoutId id="2147484007" r:id="rId316"/>
    <p:sldLayoutId id="2147484008" r:id="rId317"/>
    <p:sldLayoutId id="2147484009" r:id="rId318"/>
    <p:sldLayoutId id="2147484010" r:id="rId319"/>
    <p:sldLayoutId id="2147484011" r:id="rId320"/>
    <p:sldLayoutId id="2147484012" r:id="rId321"/>
    <p:sldLayoutId id="2147484013" r:id="rId322"/>
    <p:sldLayoutId id="2147484014" r:id="rId323"/>
    <p:sldLayoutId id="2147484015" r:id="rId324"/>
    <p:sldLayoutId id="2147484016" r:id="rId325"/>
    <p:sldLayoutId id="2147484017" r:id="rId326"/>
    <p:sldLayoutId id="2147484018" r:id="rId327"/>
    <p:sldLayoutId id="2147484019" r:id="rId328"/>
    <p:sldLayoutId id="2147484020" r:id="rId329"/>
    <p:sldLayoutId id="2147484021" r:id="rId330"/>
    <p:sldLayoutId id="2147484022" r:id="rId331"/>
    <p:sldLayoutId id="2147484023" r:id="rId332"/>
    <p:sldLayoutId id="2147484024" r:id="rId333"/>
    <p:sldLayoutId id="2147484025" r:id="rId334"/>
    <p:sldLayoutId id="2147484026" r:id="rId335"/>
    <p:sldLayoutId id="2147484027" r:id="rId336"/>
    <p:sldLayoutId id="2147484028" r:id="rId337"/>
    <p:sldLayoutId id="2147484029" r:id="rId338"/>
    <p:sldLayoutId id="2147484030" r:id="rId339"/>
    <p:sldLayoutId id="2147484031" r:id="rId340"/>
    <p:sldLayoutId id="2147484032" r:id="rId341"/>
    <p:sldLayoutId id="2147484033" r:id="rId342"/>
    <p:sldLayoutId id="2147484034" r:id="rId343"/>
    <p:sldLayoutId id="2147484035" r:id="rId344"/>
    <p:sldLayoutId id="2147484036" r:id="rId345"/>
    <p:sldLayoutId id="2147484037" r:id="rId346"/>
    <p:sldLayoutId id="2147484038" r:id="rId347"/>
    <p:sldLayoutId id="2147484039" r:id="rId348"/>
    <p:sldLayoutId id="2147484040" r:id="rId349"/>
    <p:sldLayoutId id="2147484041" r:id="rId350"/>
    <p:sldLayoutId id="2147484042" r:id="rId351"/>
    <p:sldLayoutId id="2147484043" r:id="rId352"/>
    <p:sldLayoutId id="2147484044" r:id="rId353"/>
    <p:sldLayoutId id="2147484045" r:id="rId354"/>
    <p:sldLayoutId id="2147484046" r:id="rId355"/>
    <p:sldLayoutId id="2147484047" r:id="rId356"/>
    <p:sldLayoutId id="2147484048" r:id="rId357"/>
    <p:sldLayoutId id="2147484049" r:id="rId358"/>
    <p:sldLayoutId id="2147484050" r:id="rId359"/>
    <p:sldLayoutId id="2147484051" r:id="rId360"/>
    <p:sldLayoutId id="2147484052" r:id="rId361"/>
    <p:sldLayoutId id="2147484053" r:id="rId362"/>
    <p:sldLayoutId id="2147484054" r:id="rId363"/>
    <p:sldLayoutId id="2147484055" r:id="rId364"/>
    <p:sldLayoutId id="2147484056" r:id="rId365"/>
    <p:sldLayoutId id="2147484057" r:id="rId366"/>
    <p:sldLayoutId id="2147484058" r:id="rId367"/>
    <p:sldLayoutId id="2147484059" r:id="rId368"/>
    <p:sldLayoutId id="2147484060" r:id="rId369"/>
    <p:sldLayoutId id="2147484061" r:id="rId370"/>
    <p:sldLayoutId id="2147484062" r:id="rId371"/>
    <p:sldLayoutId id="2147484063" r:id="rId372"/>
    <p:sldLayoutId id="2147484064" r:id="rId373"/>
    <p:sldLayoutId id="2147484065" r:id="rId374"/>
    <p:sldLayoutId id="2147484066" r:id="rId375"/>
    <p:sldLayoutId id="2147484067" r:id="rId376"/>
    <p:sldLayoutId id="2147484068" r:id="rId377"/>
    <p:sldLayoutId id="2147484069" r:id="rId378"/>
    <p:sldLayoutId id="2147484070" r:id="rId379"/>
    <p:sldLayoutId id="2147484071" r:id="rId380"/>
    <p:sldLayoutId id="2147484072" r:id="rId381"/>
    <p:sldLayoutId id="2147484073" r:id="rId382"/>
    <p:sldLayoutId id="2147484074" r:id="rId383"/>
    <p:sldLayoutId id="2147484075" r:id="rId384"/>
    <p:sldLayoutId id="2147484076" r:id="rId385"/>
    <p:sldLayoutId id="2147484077" r:id="rId386"/>
    <p:sldLayoutId id="2147484078" r:id="rId387"/>
    <p:sldLayoutId id="2147484079" r:id="rId388"/>
    <p:sldLayoutId id="2147484080" r:id="rId389"/>
    <p:sldLayoutId id="2147484081" r:id="rId390"/>
    <p:sldLayoutId id="2147484082" r:id="rId391"/>
    <p:sldLayoutId id="2147484083" r:id="rId392"/>
    <p:sldLayoutId id="2147484084" r:id="rId393"/>
    <p:sldLayoutId id="2147484085" r:id="rId394"/>
    <p:sldLayoutId id="2147484086" r:id="rId395"/>
    <p:sldLayoutId id="2147484087" r:id="rId396"/>
    <p:sldLayoutId id="2147484088" r:id="rId397"/>
    <p:sldLayoutId id="2147484089" r:id="rId398"/>
    <p:sldLayoutId id="2147484090" r:id="rId399"/>
    <p:sldLayoutId id="2147484091" r:id="rId400"/>
    <p:sldLayoutId id="2147484092" r:id="rId401"/>
    <p:sldLayoutId id="2147484093" r:id="rId402"/>
    <p:sldLayoutId id="2147484094" r:id="rId403"/>
    <p:sldLayoutId id="2147484095" r:id="rId404"/>
    <p:sldLayoutId id="2147484096" r:id="rId405"/>
    <p:sldLayoutId id="2147484097" r:id="rId406"/>
    <p:sldLayoutId id="2147484098" r:id="rId407"/>
    <p:sldLayoutId id="2147484099" r:id="rId408"/>
    <p:sldLayoutId id="2147484100" r:id="rId409"/>
    <p:sldLayoutId id="2147484101" r:id="rId410"/>
    <p:sldLayoutId id="2147484102" r:id="rId411"/>
    <p:sldLayoutId id="2147484103" r:id="rId412"/>
    <p:sldLayoutId id="2147484104" r:id="rId413"/>
    <p:sldLayoutId id="2147484105" r:id="rId414"/>
    <p:sldLayoutId id="2147484106" r:id="rId415"/>
    <p:sldLayoutId id="2147484107" r:id="rId416"/>
    <p:sldLayoutId id="2147484108" r:id="rId417"/>
    <p:sldLayoutId id="2147484109" r:id="rId418"/>
    <p:sldLayoutId id="2147484110" r:id="rId419"/>
    <p:sldLayoutId id="2147484111" r:id="rId420"/>
    <p:sldLayoutId id="2147484112" r:id="rId421"/>
    <p:sldLayoutId id="2147484113" r:id="rId422"/>
    <p:sldLayoutId id="2147484114" r:id="rId423"/>
    <p:sldLayoutId id="2147484115" r:id="rId424"/>
    <p:sldLayoutId id="2147484116" r:id="rId425"/>
    <p:sldLayoutId id="2147484117" r:id="rId426"/>
    <p:sldLayoutId id="2147484118" r:id="rId427"/>
    <p:sldLayoutId id="2147484119" r:id="rId428"/>
    <p:sldLayoutId id="2147484120" r:id="rId429"/>
    <p:sldLayoutId id="2147484121" r:id="rId430"/>
    <p:sldLayoutId id="2147484122" r:id="rId431"/>
    <p:sldLayoutId id="2147484123" r:id="rId432"/>
    <p:sldLayoutId id="2147484124" r:id="rId433"/>
    <p:sldLayoutId id="2147484125" r:id="rId434"/>
    <p:sldLayoutId id="2147484126" r:id="rId435"/>
    <p:sldLayoutId id="2147484127" r:id="rId436"/>
    <p:sldLayoutId id="2147484128" r:id="rId437"/>
    <p:sldLayoutId id="2147484129" r:id="rId438"/>
    <p:sldLayoutId id="2147484130" r:id="rId439"/>
    <p:sldLayoutId id="2147484131" r:id="rId440"/>
    <p:sldLayoutId id="2147484132" r:id="rId441"/>
    <p:sldLayoutId id="2147484133" r:id="rId442"/>
    <p:sldLayoutId id="2147484134" r:id="rId443"/>
    <p:sldLayoutId id="2147484135" r:id="rId444"/>
    <p:sldLayoutId id="2147484136" r:id="rId445"/>
    <p:sldLayoutId id="2147484137" r:id="rId446"/>
    <p:sldLayoutId id="2147484138" r:id="rId447"/>
    <p:sldLayoutId id="2147484139" r:id="rId448"/>
    <p:sldLayoutId id="2147484140" r:id="rId449"/>
    <p:sldLayoutId id="2147484141" r:id="rId450"/>
    <p:sldLayoutId id="2147484142" r:id="rId451"/>
    <p:sldLayoutId id="2147484143" r:id="rId452"/>
    <p:sldLayoutId id="2147484144" r:id="rId453"/>
    <p:sldLayoutId id="2147484145" r:id="rId454"/>
    <p:sldLayoutId id="2147484146" r:id="rId455"/>
    <p:sldLayoutId id="2147484147" r:id="rId456"/>
    <p:sldLayoutId id="2147484148" r:id="rId457"/>
    <p:sldLayoutId id="2147484149" r:id="rId458"/>
    <p:sldLayoutId id="2147484150" r:id="rId459"/>
    <p:sldLayoutId id="2147484151" r:id="rId460"/>
    <p:sldLayoutId id="2147484152" r:id="rId461"/>
    <p:sldLayoutId id="2147484153" r:id="rId462"/>
    <p:sldLayoutId id="2147484154" r:id="rId463"/>
    <p:sldLayoutId id="2147484155" r:id="rId464"/>
    <p:sldLayoutId id="2147484156" r:id="rId465"/>
    <p:sldLayoutId id="2147484157" r:id="rId466"/>
    <p:sldLayoutId id="2147484158" r:id="rId467"/>
    <p:sldLayoutId id="2147484159" r:id="rId468"/>
    <p:sldLayoutId id="2147484160" r:id="rId469"/>
    <p:sldLayoutId id="2147484161" r:id="rId470"/>
    <p:sldLayoutId id="2147484162" r:id="rId471"/>
    <p:sldLayoutId id="2147484163" r:id="rId472"/>
    <p:sldLayoutId id="2147484164" r:id="rId473"/>
    <p:sldLayoutId id="2147484165" r:id="rId474"/>
    <p:sldLayoutId id="2147484166" r:id="rId475"/>
    <p:sldLayoutId id="2147484167" r:id="rId476"/>
    <p:sldLayoutId id="2147484168" r:id="rId477"/>
    <p:sldLayoutId id="2147484169" r:id="rId478"/>
    <p:sldLayoutId id="2147484170" r:id="rId479"/>
    <p:sldLayoutId id="2147484171" r:id="rId480"/>
    <p:sldLayoutId id="2147484172" r:id="rId481"/>
    <p:sldLayoutId id="2147484173" r:id="rId482"/>
    <p:sldLayoutId id="2147484174" r:id="rId483"/>
    <p:sldLayoutId id="2147484175" r:id="rId484"/>
    <p:sldLayoutId id="2147484176" r:id="rId485"/>
    <p:sldLayoutId id="2147484177" r:id="rId486"/>
    <p:sldLayoutId id="2147484178" r:id="rId487"/>
    <p:sldLayoutId id="2147484179" r:id="rId488"/>
    <p:sldLayoutId id="2147484180" r:id="rId489"/>
    <p:sldLayoutId id="2147484181" r:id="rId490"/>
    <p:sldLayoutId id="2147484182" r:id="rId491"/>
    <p:sldLayoutId id="2147484183" r:id="rId492"/>
    <p:sldLayoutId id="2147484184" r:id="rId493"/>
    <p:sldLayoutId id="2147484185" r:id="rId494"/>
    <p:sldLayoutId id="2147484186" r:id="rId495"/>
    <p:sldLayoutId id="2147484187" r:id="rId496"/>
    <p:sldLayoutId id="2147484188" r:id="rId497"/>
    <p:sldLayoutId id="2147484189" r:id="rId498"/>
    <p:sldLayoutId id="2147484190" r:id="rId499"/>
    <p:sldLayoutId id="2147484191" r:id="rId500"/>
    <p:sldLayoutId id="2147484192" r:id="rId501"/>
    <p:sldLayoutId id="2147484193" r:id="rId502"/>
    <p:sldLayoutId id="2147484194" r:id="rId503"/>
    <p:sldLayoutId id="2147484195" r:id="rId504"/>
    <p:sldLayoutId id="2147484196" r:id="rId505"/>
    <p:sldLayoutId id="2147484197" r:id="rId506"/>
    <p:sldLayoutId id="2147484198" r:id="rId507"/>
    <p:sldLayoutId id="2147484199" r:id="rId508"/>
    <p:sldLayoutId id="2147484200" r:id="rId509"/>
    <p:sldLayoutId id="2147484201" r:id="rId510"/>
    <p:sldLayoutId id="2147484202" r:id="rId511"/>
    <p:sldLayoutId id="2147484203" r:id="rId512"/>
    <p:sldLayoutId id="2147484204" r:id="rId513"/>
    <p:sldLayoutId id="2147484205" r:id="rId514"/>
    <p:sldLayoutId id="2147484206" r:id="rId515"/>
    <p:sldLayoutId id="2147484207" r:id="rId516"/>
    <p:sldLayoutId id="2147484208" r:id="rId517"/>
    <p:sldLayoutId id="2147484209" r:id="rId518"/>
    <p:sldLayoutId id="2147484210" r:id="rId519"/>
    <p:sldLayoutId id="2147484211" r:id="rId520"/>
    <p:sldLayoutId id="2147484212" r:id="rId521"/>
    <p:sldLayoutId id="2147484213" r:id="rId522"/>
    <p:sldLayoutId id="2147484214" r:id="rId523"/>
    <p:sldLayoutId id="2147484215" r:id="rId524"/>
    <p:sldLayoutId id="2147484216" r:id="rId525"/>
    <p:sldLayoutId id="2147484217" r:id="rId526"/>
    <p:sldLayoutId id="2147484218" r:id="rId527"/>
    <p:sldLayoutId id="2147484219" r:id="rId528"/>
    <p:sldLayoutId id="2147484220" r:id="rId529"/>
    <p:sldLayoutId id="2147484221" r:id="rId530"/>
    <p:sldLayoutId id="2147484222" r:id="rId531"/>
    <p:sldLayoutId id="2147484223" r:id="rId532"/>
    <p:sldLayoutId id="2147484224" r:id="rId533"/>
    <p:sldLayoutId id="2147484225" r:id="rId534"/>
    <p:sldLayoutId id="2147484226" r:id="rId535"/>
    <p:sldLayoutId id="2147484227" r:id="rId536"/>
    <p:sldLayoutId id="2147484228" r:id="rId537"/>
    <p:sldLayoutId id="2147484229" r:id="rId538"/>
    <p:sldLayoutId id="2147484230" r:id="rId539"/>
    <p:sldLayoutId id="2147484231" r:id="rId540"/>
    <p:sldLayoutId id="2147484232" r:id="rId541"/>
    <p:sldLayoutId id="2147484233" r:id="rId542"/>
    <p:sldLayoutId id="2147484234" r:id="rId543"/>
    <p:sldLayoutId id="2147484235" r:id="rId544"/>
    <p:sldLayoutId id="2147484236" r:id="rId545"/>
    <p:sldLayoutId id="2147484237" r:id="rId546"/>
    <p:sldLayoutId id="2147484238" r:id="rId547"/>
    <p:sldLayoutId id="2147484239" r:id="rId548"/>
    <p:sldLayoutId id="2147484240" r:id="rId549"/>
    <p:sldLayoutId id="2147484241" r:id="rId550"/>
    <p:sldLayoutId id="2147484242" r:id="rId551"/>
    <p:sldLayoutId id="2147484243" r:id="rId552"/>
    <p:sldLayoutId id="2147484244" r:id="rId553"/>
    <p:sldLayoutId id="2147484245" r:id="rId554"/>
    <p:sldLayoutId id="2147484246" r:id="rId555"/>
    <p:sldLayoutId id="2147484247" r:id="rId556"/>
    <p:sldLayoutId id="2147484248" r:id="rId557"/>
    <p:sldLayoutId id="2147484249" r:id="rId558"/>
    <p:sldLayoutId id="2147484250" r:id="rId559"/>
    <p:sldLayoutId id="2147484251" r:id="rId560"/>
    <p:sldLayoutId id="2147484252" r:id="rId561"/>
    <p:sldLayoutId id="2147484253" r:id="rId562"/>
    <p:sldLayoutId id="2147484254" r:id="rId563"/>
    <p:sldLayoutId id="2147484255" r:id="rId564"/>
    <p:sldLayoutId id="2147484256" r:id="rId565"/>
    <p:sldLayoutId id="2147484257" r:id="rId566"/>
    <p:sldLayoutId id="2147484258" r:id="rId567"/>
    <p:sldLayoutId id="2147484259" r:id="rId568"/>
    <p:sldLayoutId id="2147484260" r:id="rId569"/>
    <p:sldLayoutId id="2147484261" r:id="rId570"/>
    <p:sldLayoutId id="2147484262" r:id="rId571"/>
    <p:sldLayoutId id="2147484263" r:id="rId572"/>
    <p:sldLayoutId id="2147484264" r:id="rId573"/>
    <p:sldLayoutId id="2147484265" r:id="rId574"/>
    <p:sldLayoutId id="2147484266" r:id="rId575"/>
    <p:sldLayoutId id="2147484267" r:id="rId576"/>
    <p:sldLayoutId id="2147484268" r:id="rId577"/>
    <p:sldLayoutId id="2147484269" r:id="rId578"/>
    <p:sldLayoutId id="2147484270" r:id="rId579"/>
    <p:sldLayoutId id="2147484271" r:id="rId580"/>
    <p:sldLayoutId id="2147484272" r:id="rId581"/>
    <p:sldLayoutId id="2147484273" r:id="rId582"/>
    <p:sldLayoutId id="2147484274" r:id="rId583"/>
    <p:sldLayoutId id="2147484275" r:id="rId584"/>
    <p:sldLayoutId id="2147484276" r:id="rId585"/>
    <p:sldLayoutId id="2147484277" r:id="rId586"/>
    <p:sldLayoutId id="2147484278" r:id="rId587"/>
    <p:sldLayoutId id="2147484279" r:id="rId588"/>
    <p:sldLayoutId id="2147484280" r:id="rId589"/>
    <p:sldLayoutId id="2147484281" r:id="rId590"/>
    <p:sldLayoutId id="2147484282" r:id="rId591"/>
    <p:sldLayoutId id="2147484283" r:id="rId592"/>
    <p:sldLayoutId id="2147484284" r:id="rId593"/>
    <p:sldLayoutId id="2147484285" r:id="rId594"/>
    <p:sldLayoutId id="2147484286" r:id="rId595"/>
    <p:sldLayoutId id="2147484287" r:id="rId596"/>
    <p:sldLayoutId id="2147484288" r:id="rId597"/>
    <p:sldLayoutId id="2147484289" r:id="rId598"/>
    <p:sldLayoutId id="2147484290" r:id="rId599"/>
    <p:sldLayoutId id="2147484291" r:id="rId600"/>
    <p:sldLayoutId id="2147484292" r:id="rId601"/>
    <p:sldLayoutId id="2147484293" r:id="rId602"/>
    <p:sldLayoutId id="2147484294" r:id="rId603"/>
    <p:sldLayoutId id="2147484295" r:id="rId604"/>
    <p:sldLayoutId id="2147484296" r:id="rId605"/>
    <p:sldLayoutId id="2147484297" r:id="rId606"/>
    <p:sldLayoutId id="2147484298" r:id="rId607"/>
    <p:sldLayoutId id="2147484299" r:id="rId608"/>
    <p:sldLayoutId id="2147484300" r:id="rId609"/>
    <p:sldLayoutId id="2147484301" r:id="rId610"/>
    <p:sldLayoutId id="2147484302" r:id="rId611"/>
    <p:sldLayoutId id="2147484303" r:id="rId612"/>
    <p:sldLayoutId id="2147484304" r:id="rId613"/>
    <p:sldLayoutId id="2147484305" r:id="rId614"/>
    <p:sldLayoutId id="2147484306" r:id="rId615"/>
    <p:sldLayoutId id="2147484307" r:id="rId616"/>
    <p:sldLayoutId id="2147484308" r:id="rId617"/>
    <p:sldLayoutId id="2147484309" r:id="rId618"/>
    <p:sldLayoutId id="2147484310" r:id="rId619"/>
    <p:sldLayoutId id="2147484311" r:id="rId620"/>
    <p:sldLayoutId id="2147484312" r:id="rId621"/>
    <p:sldLayoutId id="2147484313" r:id="rId622"/>
    <p:sldLayoutId id="2147484314" r:id="rId623"/>
    <p:sldLayoutId id="2147484315" r:id="rId624"/>
    <p:sldLayoutId id="2147484316" r:id="rId625"/>
    <p:sldLayoutId id="2147484317" r:id="rId626"/>
    <p:sldLayoutId id="2147484318" r:id="rId627"/>
    <p:sldLayoutId id="2147484319" r:id="rId628"/>
    <p:sldLayoutId id="2147484320" r:id="rId629"/>
    <p:sldLayoutId id="2147484321" r:id="rId630"/>
    <p:sldLayoutId id="2147484322" r:id="rId631"/>
    <p:sldLayoutId id="2147484323" r:id="rId632"/>
    <p:sldLayoutId id="2147484324" r:id="rId633"/>
    <p:sldLayoutId id="2147484325" r:id="rId634"/>
    <p:sldLayoutId id="2147484326" r:id="rId635"/>
    <p:sldLayoutId id="2147484327" r:id="rId636"/>
    <p:sldLayoutId id="2147484328" r:id="rId637"/>
    <p:sldLayoutId id="2147484329" r:id="rId638"/>
    <p:sldLayoutId id="2147484330" r:id="rId639"/>
    <p:sldLayoutId id="2147484331" r:id="rId640"/>
    <p:sldLayoutId id="2147484332" r:id="rId641"/>
    <p:sldLayoutId id="2147484333" r:id="rId642"/>
    <p:sldLayoutId id="2147484334" r:id="rId643"/>
    <p:sldLayoutId id="2147484335" r:id="rId644"/>
    <p:sldLayoutId id="2147484336" r:id="rId645"/>
    <p:sldLayoutId id="2147484337" r:id="rId646"/>
    <p:sldLayoutId id="2147484338" r:id="rId647"/>
    <p:sldLayoutId id="2147484339" r:id="rId648"/>
    <p:sldLayoutId id="2147484340" r:id="rId649"/>
    <p:sldLayoutId id="2147484341" r:id="rId650"/>
    <p:sldLayoutId id="2147484342" r:id="rId651"/>
    <p:sldLayoutId id="2147484343" r:id="rId652"/>
    <p:sldLayoutId id="2147484344" r:id="rId653"/>
    <p:sldLayoutId id="2147484345" r:id="rId654"/>
    <p:sldLayoutId id="2147484346" r:id="rId655"/>
    <p:sldLayoutId id="2147484347" r:id="rId656"/>
    <p:sldLayoutId id="2147484348" r:id="rId657"/>
    <p:sldLayoutId id="2147484349" r:id="rId658"/>
    <p:sldLayoutId id="2147484350" r:id="rId659"/>
    <p:sldLayoutId id="2147484351" r:id="rId660"/>
    <p:sldLayoutId id="2147484352" r:id="rId661"/>
    <p:sldLayoutId id="2147484353" r:id="rId662"/>
    <p:sldLayoutId id="2147484354" r:id="rId663"/>
    <p:sldLayoutId id="2147484355" r:id="rId664"/>
    <p:sldLayoutId id="2147484356" r:id="rId665"/>
    <p:sldLayoutId id="2147484357" r:id="rId666"/>
    <p:sldLayoutId id="2147484358" r:id="rId667"/>
    <p:sldLayoutId id="2147484359" r:id="rId668"/>
    <p:sldLayoutId id="2147484360" r:id="rId669"/>
    <p:sldLayoutId id="2147484361" r:id="rId670"/>
    <p:sldLayoutId id="2147484362" r:id="rId671"/>
    <p:sldLayoutId id="2147484363" r:id="rId672"/>
    <p:sldLayoutId id="2147484364" r:id="rId673"/>
    <p:sldLayoutId id="2147484365" r:id="rId674"/>
    <p:sldLayoutId id="2147484366" r:id="rId675"/>
    <p:sldLayoutId id="2147484367" r:id="rId676"/>
    <p:sldLayoutId id="2147484368" r:id="rId677"/>
    <p:sldLayoutId id="2147484369" r:id="rId678"/>
    <p:sldLayoutId id="2147484370" r:id="rId679"/>
    <p:sldLayoutId id="2147484371" r:id="rId680"/>
    <p:sldLayoutId id="2147484372" r:id="rId681"/>
    <p:sldLayoutId id="2147484373" r:id="rId682"/>
    <p:sldLayoutId id="2147484374" r:id="rId683"/>
    <p:sldLayoutId id="2147484375" r:id="rId684"/>
    <p:sldLayoutId id="2147484376" r:id="rId685"/>
    <p:sldLayoutId id="2147484377" r:id="rId686"/>
    <p:sldLayoutId id="2147484378" r:id="rId687"/>
    <p:sldLayoutId id="2147484379" r:id="rId688"/>
    <p:sldLayoutId id="2147484380" r:id="rId689"/>
    <p:sldLayoutId id="2147484381" r:id="rId690"/>
    <p:sldLayoutId id="2147484382" r:id="rId691"/>
    <p:sldLayoutId id="2147484383" r:id="rId692"/>
    <p:sldLayoutId id="2147484384" r:id="rId693"/>
    <p:sldLayoutId id="2147484385" r:id="rId694"/>
    <p:sldLayoutId id="2147484386" r:id="rId695"/>
    <p:sldLayoutId id="2147484387" r:id="rId696"/>
    <p:sldLayoutId id="2147484388" r:id="rId697"/>
    <p:sldLayoutId id="2147484389" r:id="rId698"/>
    <p:sldLayoutId id="2147484390" r:id="rId699"/>
    <p:sldLayoutId id="2147484391" r:id="rId700"/>
    <p:sldLayoutId id="2147484392" r:id="rId701"/>
    <p:sldLayoutId id="2147484393" r:id="rId702"/>
    <p:sldLayoutId id="2147484394" r:id="rId703"/>
    <p:sldLayoutId id="2147484395" r:id="rId704"/>
    <p:sldLayoutId id="2147484396" r:id="rId705"/>
    <p:sldLayoutId id="2147484397" r:id="rId706"/>
    <p:sldLayoutId id="2147484398" r:id="rId707"/>
    <p:sldLayoutId id="2147484399" r:id="rId708"/>
    <p:sldLayoutId id="2147484400" r:id="rId709"/>
    <p:sldLayoutId id="2147484401" r:id="rId710"/>
    <p:sldLayoutId id="2147484402" r:id="rId711"/>
    <p:sldLayoutId id="2147484403" r:id="rId712"/>
    <p:sldLayoutId id="2147484404" r:id="rId713"/>
    <p:sldLayoutId id="2147484405" r:id="rId714"/>
    <p:sldLayoutId id="2147484406" r:id="rId715"/>
    <p:sldLayoutId id="2147484407" r:id="rId716"/>
    <p:sldLayoutId id="2147484408" r:id="rId717"/>
    <p:sldLayoutId id="2147484409" r:id="rId718"/>
    <p:sldLayoutId id="2147484410" r:id="rId719"/>
    <p:sldLayoutId id="2147484411" r:id="rId720"/>
    <p:sldLayoutId id="2147484412" r:id="rId721"/>
    <p:sldLayoutId id="2147484413" r:id="rId722"/>
    <p:sldLayoutId id="2147484414" r:id="rId723"/>
    <p:sldLayoutId id="2147484415" r:id="rId724"/>
    <p:sldLayoutId id="2147484416" r:id="rId725"/>
    <p:sldLayoutId id="2147484417" r:id="rId726"/>
    <p:sldLayoutId id="2147484418" r:id="rId727"/>
    <p:sldLayoutId id="2147484419" r:id="rId728"/>
    <p:sldLayoutId id="2147484420" r:id="rId729"/>
    <p:sldLayoutId id="2147484421" r:id="rId730"/>
    <p:sldLayoutId id="2147484422" r:id="rId731"/>
    <p:sldLayoutId id="2147484423" r:id="rId732"/>
    <p:sldLayoutId id="2147484424" r:id="rId733"/>
    <p:sldLayoutId id="2147484425" r:id="rId734"/>
    <p:sldLayoutId id="2147484426" r:id="rId735"/>
    <p:sldLayoutId id="2147484427" r:id="rId736"/>
    <p:sldLayoutId id="2147484428" r:id="rId737"/>
    <p:sldLayoutId id="2147484429" r:id="rId738"/>
    <p:sldLayoutId id="2147484430" r:id="rId739"/>
    <p:sldLayoutId id="2147484431" r:id="rId740"/>
    <p:sldLayoutId id="2147484432" r:id="rId741"/>
    <p:sldLayoutId id="2147484433" r:id="rId742"/>
    <p:sldLayoutId id="2147484434" r:id="rId743"/>
    <p:sldLayoutId id="2147484435" r:id="rId744"/>
    <p:sldLayoutId id="2147484436" r:id="rId745"/>
    <p:sldLayoutId id="2147484437" r:id="rId746"/>
    <p:sldLayoutId id="2147484438" r:id="rId747"/>
    <p:sldLayoutId id="2147484439" r:id="rId748"/>
    <p:sldLayoutId id="2147484440" r:id="rId749"/>
    <p:sldLayoutId id="2147484441" r:id="rId750"/>
    <p:sldLayoutId id="2147484442" r:id="rId751"/>
    <p:sldLayoutId id="2147484443" r:id="rId752"/>
    <p:sldLayoutId id="2147484444" r:id="rId753"/>
    <p:sldLayoutId id="2147484445" r:id="rId754"/>
    <p:sldLayoutId id="2147484446" r:id="rId755"/>
    <p:sldLayoutId id="2147484447" r:id="rId756"/>
    <p:sldLayoutId id="2147484448" r:id="rId757"/>
    <p:sldLayoutId id="2147484449" r:id="rId758"/>
    <p:sldLayoutId id="2147484450" r:id="rId759"/>
    <p:sldLayoutId id="2147484451" r:id="rId760"/>
    <p:sldLayoutId id="2147484452" r:id="rId761"/>
    <p:sldLayoutId id="2147484453" r:id="rId762"/>
    <p:sldLayoutId id="2147484454" r:id="rId763"/>
    <p:sldLayoutId id="2147484455" r:id="rId764"/>
    <p:sldLayoutId id="2147484456" r:id="rId765"/>
    <p:sldLayoutId id="2147484457" r:id="rId766"/>
    <p:sldLayoutId id="2147484458" r:id="rId767"/>
    <p:sldLayoutId id="2147484459" r:id="rId768"/>
    <p:sldLayoutId id="2147484460" r:id="rId769"/>
    <p:sldLayoutId id="2147484461" r:id="rId770"/>
    <p:sldLayoutId id="2147484462" r:id="rId771"/>
    <p:sldLayoutId id="2147484463" r:id="rId772"/>
    <p:sldLayoutId id="2147484464" r:id="rId773"/>
    <p:sldLayoutId id="2147484465" r:id="rId774"/>
    <p:sldLayoutId id="2147484466" r:id="rId775"/>
    <p:sldLayoutId id="2147484467" r:id="rId776"/>
    <p:sldLayoutId id="2147484468" r:id="rId777"/>
    <p:sldLayoutId id="2147484469" r:id="rId778"/>
    <p:sldLayoutId id="2147484470" r:id="rId779"/>
    <p:sldLayoutId id="2147484471" r:id="rId780"/>
    <p:sldLayoutId id="2147484472" r:id="rId781"/>
    <p:sldLayoutId id="2147484473" r:id="rId782"/>
    <p:sldLayoutId id="2147484474" r:id="rId783"/>
    <p:sldLayoutId id="2147484475" r:id="rId784"/>
    <p:sldLayoutId id="2147484476" r:id="rId785"/>
    <p:sldLayoutId id="2147484477" r:id="rId786"/>
    <p:sldLayoutId id="2147484478" r:id="rId787"/>
    <p:sldLayoutId id="2147484479" r:id="rId788"/>
    <p:sldLayoutId id="2147484480" r:id="rId789"/>
    <p:sldLayoutId id="2147484481" r:id="rId790"/>
    <p:sldLayoutId id="2147484482" r:id="rId791"/>
    <p:sldLayoutId id="2147484483" r:id="rId792"/>
    <p:sldLayoutId id="2147484484" r:id="rId793"/>
    <p:sldLayoutId id="2147484485" r:id="rId794"/>
    <p:sldLayoutId id="2147484486" r:id="rId795"/>
    <p:sldLayoutId id="2147484487" r:id="rId796"/>
    <p:sldLayoutId id="2147484488" r:id="rId797"/>
    <p:sldLayoutId id="2147484489" r:id="rId798"/>
    <p:sldLayoutId id="2147484490" r:id="rId799"/>
    <p:sldLayoutId id="2147484491" r:id="rId800"/>
    <p:sldLayoutId id="2147484492" r:id="rId801"/>
    <p:sldLayoutId id="2147484493" r:id="rId802"/>
    <p:sldLayoutId id="2147484494" r:id="rId803"/>
    <p:sldLayoutId id="2147484495" r:id="rId804"/>
    <p:sldLayoutId id="2147484496" r:id="rId805"/>
    <p:sldLayoutId id="2147484497" r:id="rId806"/>
    <p:sldLayoutId id="2147484498" r:id="rId807"/>
    <p:sldLayoutId id="2147484499" r:id="rId808"/>
    <p:sldLayoutId id="2147484500" r:id="rId809"/>
    <p:sldLayoutId id="2147484501" r:id="rId810"/>
    <p:sldLayoutId id="2147484502" r:id="rId811"/>
    <p:sldLayoutId id="2147484503" r:id="rId812"/>
    <p:sldLayoutId id="2147484504" r:id="rId813"/>
    <p:sldLayoutId id="2147484505" r:id="rId814"/>
    <p:sldLayoutId id="2147484506" r:id="rId815"/>
    <p:sldLayoutId id="2147484507" r:id="rId816"/>
    <p:sldLayoutId id="2147484508" r:id="rId817"/>
    <p:sldLayoutId id="2147484509" r:id="rId818"/>
    <p:sldLayoutId id="2147484510" r:id="rId819"/>
    <p:sldLayoutId id="2147484511" r:id="rId820"/>
    <p:sldLayoutId id="2147484512" r:id="rId821"/>
    <p:sldLayoutId id="2147484513" r:id="rId822"/>
    <p:sldLayoutId id="2147484514" r:id="rId823"/>
    <p:sldLayoutId id="2147484515" r:id="rId824"/>
    <p:sldLayoutId id="2147484516" r:id="rId825"/>
    <p:sldLayoutId id="2147484517" r:id="rId826"/>
    <p:sldLayoutId id="2147484518" r:id="rId827"/>
    <p:sldLayoutId id="2147484519" r:id="rId828"/>
    <p:sldLayoutId id="2147484520" r:id="rId829"/>
    <p:sldLayoutId id="2147484521" r:id="rId830"/>
    <p:sldLayoutId id="2147484522" r:id="rId831"/>
    <p:sldLayoutId id="2147484523" r:id="rId832"/>
    <p:sldLayoutId id="2147484524" r:id="rId833"/>
    <p:sldLayoutId id="2147484525" r:id="rId834"/>
    <p:sldLayoutId id="2147484526" r:id="rId835"/>
    <p:sldLayoutId id="2147484527" r:id="rId836"/>
    <p:sldLayoutId id="2147484528" r:id="rId837"/>
    <p:sldLayoutId id="2147484529" r:id="rId838"/>
    <p:sldLayoutId id="2147484530" r:id="rId839"/>
    <p:sldLayoutId id="2147484531" r:id="rId840"/>
    <p:sldLayoutId id="2147484532" r:id="rId841"/>
    <p:sldLayoutId id="2147484533" r:id="rId842"/>
    <p:sldLayoutId id="2147484534" r:id="rId843"/>
    <p:sldLayoutId id="2147484535" r:id="rId844"/>
    <p:sldLayoutId id="2147484536" r:id="rId845"/>
    <p:sldLayoutId id="2147484537" r:id="rId846"/>
    <p:sldLayoutId id="2147484538" r:id="rId847"/>
    <p:sldLayoutId id="2147484539" r:id="rId848"/>
    <p:sldLayoutId id="2147484540" r:id="rId849"/>
    <p:sldLayoutId id="2147484541" r:id="rId850"/>
    <p:sldLayoutId id="2147484542" r:id="rId851"/>
    <p:sldLayoutId id="2147484543" r:id="rId852"/>
    <p:sldLayoutId id="2147484544" r:id="rId853"/>
    <p:sldLayoutId id="2147484545" r:id="rId854"/>
    <p:sldLayoutId id="2147484546" r:id="rId855"/>
    <p:sldLayoutId id="2147484547" r:id="rId856"/>
    <p:sldLayoutId id="2147484548" r:id="rId857"/>
    <p:sldLayoutId id="2147484549" r:id="rId858"/>
    <p:sldLayoutId id="2147484550" r:id="rId859"/>
    <p:sldLayoutId id="2147484551" r:id="rId860"/>
    <p:sldLayoutId id="2147484552" r:id="rId861"/>
    <p:sldLayoutId id="2147484553" r:id="rId862"/>
    <p:sldLayoutId id="2147484554" r:id="rId863"/>
    <p:sldLayoutId id="2147484555" r:id="rId864"/>
    <p:sldLayoutId id="2147484556" r:id="rId865"/>
    <p:sldLayoutId id="2147484557" r:id="rId866"/>
    <p:sldLayoutId id="2147484558" r:id="rId867"/>
    <p:sldLayoutId id="2147484559" r:id="rId868"/>
    <p:sldLayoutId id="2147484560" r:id="rId869"/>
    <p:sldLayoutId id="2147484561" r:id="rId870"/>
    <p:sldLayoutId id="2147484562" r:id="rId871"/>
    <p:sldLayoutId id="2147484563" r:id="rId872"/>
    <p:sldLayoutId id="2147484564" r:id="rId873"/>
    <p:sldLayoutId id="2147484565" r:id="rId874"/>
    <p:sldLayoutId id="2147484566" r:id="rId875"/>
    <p:sldLayoutId id="2147484567" r:id="rId876"/>
    <p:sldLayoutId id="2147484568" r:id="rId877"/>
    <p:sldLayoutId id="2147484569" r:id="rId878"/>
    <p:sldLayoutId id="2147484570" r:id="rId879"/>
    <p:sldLayoutId id="2147484571" r:id="rId880"/>
    <p:sldLayoutId id="2147484572" r:id="rId881"/>
    <p:sldLayoutId id="2147484573" r:id="rId882"/>
    <p:sldLayoutId id="2147484574" r:id="rId883"/>
    <p:sldLayoutId id="2147484575" r:id="rId884"/>
    <p:sldLayoutId id="2147484576" r:id="rId885"/>
    <p:sldLayoutId id="2147484577" r:id="rId886"/>
    <p:sldLayoutId id="2147484578" r:id="rId887"/>
    <p:sldLayoutId id="2147484579" r:id="rId888"/>
    <p:sldLayoutId id="2147484580" r:id="rId889"/>
    <p:sldLayoutId id="2147484581" r:id="rId890"/>
    <p:sldLayoutId id="2147484582" r:id="rId891"/>
    <p:sldLayoutId id="2147484583" r:id="rId892"/>
    <p:sldLayoutId id="2147484584" r:id="rId893"/>
    <p:sldLayoutId id="2147484585" r:id="rId894"/>
    <p:sldLayoutId id="2147484586" r:id="rId895"/>
    <p:sldLayoutId id="2147484587" r:id="rId896"/>
    <p:sldLayoutId id="2147484588" r:id="rId897"/>
    <p:sldLayoutId id="2147484589" r:id="rId898"/>
    <p:sldLayoutId id="2147484590" r:id="rId899"/>
    <p:sldLayoutId id="2147484591" r:id="rId900"/>
    <p:sldLayoutId id="2147484592" r:id="rId901"/>
    <p:sldLayoutId id="2147484593" r:id="rId902"/>
    <p:sldLayoutId id="2147484594" r:id="rId903"/>
    <p:sldLayoutId id="2147484595" r:id="rId904"/>
    <p:sldLayoutId id="2147484596" r:id="rId905"/>
    <p:sldLayoutId id="2147484597" r:id="rId906"/>
    <p:sldLayoutId id="2147484598" r:id="rId907"/>
    <p:sldLayoutId id="2147484599" r:id="rId908"/>
    <p:sldLayoutId id="2147484600" r:id="rId909"/>
    <p:sldLayoutId id="2147484601" r:id="rId910"/>
    <p:sldLayoutId id="2147484602" r:id="rId911"/>
    <p:sldLayoutId id="2147484603" r:id="rId912"/>
    <p:sldLayoutId id="2147484604" r:id="rId913"/>
    <p:sldLayoutId id="2147484605" r:id="rId914"/>
    <p:sldLayoutId id="2147484606" r:id="rId915"/>
    <p:sldLayoutId id="2147484607" r:id="rId916"/>
    <p:sldLayoutId id="2147484608" r:id="rId917"/>
    <p:sldLayoutId id="2147484609" r:id="rId918"/>
    <p:sldLayoutId id="2147484610" r:id="rId919"/>
    <p:sldLayoutId id="2147484611" r:id="rId920"/>
    <p:sldLayoutId id="2147484612" r:id="rId921"/>
    <p:sldLayoutId id="2147484613" r:id="rId922"/>
    <p:sldLayoutId id="2147484614" r:id="rId923"/>
    <p:sldLayoutId id="2147484615" r:id="rId924"/>
    <p:sldLayoutId id="2147484616" r:id="rId925"/>
    <p:sldLayoutId id="2147484617" r:id="rId926"/>
    <p:sldLayoutId id="2147484618" r:id="rId927"/>
    <p:sldLayoutId id="2147484619" r:id="rId928"/>
    <p:sldLayoutId id="2147484620" r:id="rId929"/>
    <p:sldLayoutId id="2147484621" r:id="rId930"/>
    <p:sldLayoutId id="2147484622" r:id="rId931"/>
    <p:sldLayoutId id="2147484623" r:id="rId932"/>
    <p:sldLayoutId id="2147484624" r:id="rId933"/>
    <p:sldLayoutId id="2147484625" r:id="rId934"/>
    <p:sldLayoutId id="2147484626" r:id="rId935"/>
    <p:sldLayoutId id="2147484627" r:id="rId936"/>
    <p:sldLayoutId id="2147484628" r:id="rId937"/>
    <p:sldLayoutId id="2147484629" r:id="rId938"/>
    <p:sldLayoutId id="2147484630" r:id="rId939"/>
    <p:sldLayoutId id="2147484631" r:id="rId940"/>
    <p:sldLayoutId id="2147484632" r:id="rId941"/>
    <p:sldLayoutId id="2147484633" r:id="rId942"/>
    <p:sldLayoutId id="2147484634" r:id="rId943"/>
    <p:sldLayoutId id="2147484635" r:id="rId944"/>
    <p:sldLayoutId id="2147484636" r:id="rId945"/>
    <p:sldLayoutId id="2147484637" r:id="rId946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81658"/>
            <a:ext cx="7886700" cy="974361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390930"/>
            <a:ext cx="7886700" cy="3844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3758" y="6505731"/>
            <a:ext cx="2207302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9EAB1D2E-52E2-4E6C-90E7-45EA76E362CC}" type="datetime1">
              <a:rPr lang="ru-RU" smtClean="0">
                <a:solidFill>
                  <a:prstClr val="white"/>
                </a:solidFill>
              </a:rPr>
              <a:t>20.04.2018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10415" y="6505731"/>
            <a:ext cx="2183880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7594861" y="427364"/>
            <a:ext cx="1196873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1E73B7"/>
                </a:solidFill>
              </a:rPr>
              <a:t>antiplagiat.ru</a:t>
            </a:r>
            <a:endParaRPr lang="ru-RU" sz="1400" dirty="0">
              <a:solidFill>
                <a:srgbClr val="1E73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569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44546A">
                    <a:tint val="75000"/>
                  </a:srgb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00D2B27-A041-4309-8783-B37FF5FEF29A}" type="datetime1">
              <a:rPr lang="ru-RU"/>
              <a:pPr>
                <a:defRPr/>
              </a:pPr>
              <a:t>20.04.2018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44546A">
                    <a:tint val="75000"/>
                  </a:srgb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44546A">
                    <a:tint val="75000"/>
                  </a:srgb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442B88DB-A2B0-4AC8-83FF-D44F1CA2CB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03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9" r:id="rId1"/>
    <p:sldLayoutId id="2147484640" r:id="rId2"/>
    <p:sldLayoutId id="2147484641" r:id="rId3"/>
    <p:sldLayoutId id="2147484642" r:id="rId4"/>
    <p:sldLayoutId id="2147484643" r:id="rId5"/>
    <p:sldLayoutId id="2147484644" r:id="rId6"/>
    <p:sldLayoutId id="2147484645" r:id="rId7"/>
    <p:sldLayoutId id="2147484646" r:id="rId8"/>
    <p:sldLayoutId id="2147484647" r:id="rId9"/>
    <p:sldLayoutId id="2147484648" r:id="rId10"/>
    <p:sldLayoutId id="2147484649" r:id="rId11"/>
    <p:sldLayoutId id="2147484650" r:id="rId12"/>
    <p:sldLayoutId id="2147484651" r:id="rId13"/>
    <p:sldLayoutId id="2147484652" r:id="rId14"/>
    <p:sldLayoutId id="2147484653" r:id="rId15"/>
    <p:sldLayoutId id="2147484654" r:id="rId16"/>
    <p:sldLayoutId id="2147484655" r:id="rId17"/>
    <p:sldLayoutId id="2147484656" r:id="rId18"/>
    <p:sldLayoutId id="2147484657" r:id="rId19"/>
    <p:sldLayoutId id="2147484658" r:id="rId20"/>
    <p:sldLayoutId id="2147484659" r:id="rId21"/>
    <p:sldLayoutId id="2147484660" r:id="rId22"/>
    <p:sldLayoutId id="2147484661" r:id="rId23"/>
    <p:sldLayoutId id="2147484662" r:id="rId24"/>
    <p:sldLayoutId id="2147484663" r:id="rId25"/>
    <p:sldLayoutId id="2147484664" r:id="rId26"/>
    <p:sldLayoutId id="2147484665" r:id="rId27"/>
    <p:sldLayoutId id="2147484666" r:id="rId28"/>
    <p:sldLayoutId id="2147484667" r:id="rId29"/>
    <p:sldLayoutId id="2147484668" r:id="rId30"/>
    <p:sldLayoutId id="2147484669" r:id="rId31"/>
    <p:sldLayoutId id="2147484670" r:id="rId32"/>
    <p:sldLayoutId id="2147484671" r:id="rId33"/>
    <p:sldLayoutId id="2147484672" r:id="rId34"/>
    <p:sldLayoutId id="2147484673" r:id="rId35"/>
    <p:sldLayoutId id="2147484674" r:id="rId36"/>
    <p:sldLayoutId id="2147484675" r:id="rId37"/>
    <p:sldLayoutId id="2147484676" r:id="rId38"/>
    <p:sldLayoutId id="2147484677" r:id="rId39"/>
    <p:sldLayoutId id="2147484678" r:id="rId40"/>
    <p:sldLayoutId id="2147484679" r:id="rId41"/>
    <p:sldLayoutId id="2147484680" r:id="rId42"/>
    <p:sldLayoutId id="2147484681" r:id="rId43"/>
    <p:sldLayoutId id="2147484682" r:id="rId44"/>
    <p:sldLayoutId id="2147484683" r:id="rId45"/>
    <p:sldLayoutId id="2147484684" r:id="rId46"/>
    <p:sldLayoutId id="2147484685" r:id="rId47"/>
    <p:sldLayoutId id="2147484686" r:id="rId48"/>
    <p:sldLayoutId id="2147484687" r:id="rId49"/>
    <p:sldLayoutId id="2147484688" r:id="rId50"/>
    <p:sldLayoutId id="2147484689" r:id="rId51"/>
    <p:sldLayoutId id="2147484690" r:id="rId52"/>
    <p:sldLayoutId id="2147484691" r:id="rId53"/>
    <p:sldLayoutId id="2147484692" r:id="rId54"/>
    <p:sldLayoutId id="2147484693" r:id="rId55"/>
    <p:sldLayoutId id="2147484694" r:id="rId56"/>
    <p:sldLayoutId id="2147484695" r:id="rId57"/>
    <p:sldLayoutId id="2147484696" r:id="rId58"/>
    <p:sldLayoutId id="2147484697" r:id="rId59"/>
    <p:sldLayoutId id="2147484698" r:id="rId60"/>
    <p:sldLayoutId id="2147484699" r:id="rId61"/>
    <p:sldLayoutId id="2147484700" r:id="rId62"/>
    <p:sldLayoutId id="2147484701" r:id="rId63"/>
    <p:sldLayoutId id="2147484702" r:id="rId64"/>
    <p:sldLayoutId id="2147484703" r:id="rId65"/>
    <p:sldLayoutId id="2147484704" r:id="rId66"/>
    <p:sldLayoutId id="2147484705" r:id="rId67"/>
    <p:sldLayoutId id="2147484706" r:id="rId68"/>
    <p:sldLayoutId id="2147484707" r:id="rId69"/>
    <p:sldLayoutId id="2147484708" r:id="rId70"/>
    <p:sldLayoutId id="2147484709" r:id="rId71"/>
    <p:sldLayoutId id="2147484710" r:id="rId72"/>
    <p:sldLayoutId id="2147484711" r:id="rId73"/>
    <p:sldLayoutId id="2147484712" r:id="rId74"/>
    <p:sldLayoutId id="2147484713" r:id="rId75"/>
    <p:sldLayoutId id="2147484714" r:id="rId76"/>
    <p:sldLayoutId id="2147484715" r:id="rId77"/>
    <p:sldLayoutId id="2147484716" r:id="rId78"/>
    <p:sldLayoutId id="2147484717" r:id="rId79"/>
    <p:sldLayoutId id="2147484718" r:id="rId80"/>
    <p:sldLayoutId id="2147484719" r:id="rId81"/>
    <p:sldLayoutId id="2147484720" r:id="rId82"/>
    <p:sldLayoutId id="2147484721" r:id="rId83"/>
    <p:sldLayoutId id="2147484722" r:id="rId84"/>
    <p:sldLayoutId id="2147484723" r:id="rId85"/>
    <p:sldLayoutId id="2147484724" r:id="rId86"/>
    <p:sldLayoutId id="2147484725" r:id="rId87"/>
    <p:sldLayoutId id="2147484726" r:id="rId88"/>
    <p:sldLayoutId id="2147484727" r:id="rId89"/>
    <p:sldLayoutId id="2147484728" r:id="rId90"/>
    <p:sldLayoutId id="2147484729" r:id="rId91"/>
    <p:sldLayoutId id="2147484730" r:id="rId92"/>
    <p:sldLayoutId id="2147484731" r:id="rId93"/>
    <p:sldLayoutId id="2147484732" r:id="rId94"/>
    <p:sldLayoutId id="2147484733" r:id="rId95"/>
    <p:sldLayoutId id="2147484734" r:id="rId96"/>
    <p:sldLayoutId id="2147484735" r:id="rId97"/>
    <p:sldLayoutId id="2147484736" r:id="rId98"/>
    <p:sldLayoutId id="2147484737" r:id="rId99"/>
    <p:sldLayoutId id="2147484738" r:id="rId100"/>
    <p:sldLayoutId id="2147484739" r:id="rId101"/>
    <p:sldLayoutId id="2147484740" r:id="rId102"/>
    <p:sldLayoutId id="2147484741" r:id="rId103"/>
    <p:sldLayoutId id="2147484742" r:id="rId104"/>
    <p:sldLayoutId id="2147484743" r:id="rId105"/>
    <p:sldLayoutId id="2147484744" r:id="rId106"/>
    <p:sldLayoutId id="2147484745" r:id="rId107"/>
    <p:sldLayoutId id="2147484746" r:id="rId108"/>
    <p:sldLayoutId id="2147484747" r:id="rId109"/>
    <p:sldLayoutId id="2147484748" r:id="rId110"/>
    <p:sldLayoutId id="2147484749" r:id="rId111"/>
    <p:sldLayoutId id="2147484750" r:id="rId112"/>
    <p:sldLayoutId id="2147484751" r:id="rId113"/>
    <p:sldLayoutId id="2147484752" r:id="rId114"/>
    <p:sldLayoutId id="2147484753" r:id="rId115"/>
    <p:sldLayoutId id="2147484754" r:id="rId116"/>
    <p:sldLayoutId id="2147484755" r:id="rId117"/>
    <p:sldLayoutId id="2147484756" r:id="rId118"/>
    <p:sldLayoutId id="2147484757" r:id="rId119"/>
    <p:sldLayoutId id="2147484758" r:id="rId120"/>
    <p:sldLayoutId id="2147484759" r:id="rId121"/>
    <p:sldLayoutId id="2147484760" r:id="rId122"/>
    <p:sldLayoutId id="2147484761" r:id="rId123"/>
    <p:sldLayoutId id="2147484762" r:id="rId124"/>
    <p:sldLayoutId id="2147484763" r:id="rId125"/>
    <p:sldLayoutId id="2147484764" r:id="rId126"/>
    <p:sldLayoutId id="2147484765" r:id="rId127"/>
    <p:sldLayoutId id="2147484766" r:id="rId128"/>
    <p:sldLayoutId id="2147484767" r:id="rId129"/>
    <p:sldLayoutId id="2147484768" r:id="rId130"/>
    <p:sldLayoutId id="2147484769" r:id="rId131"/>
    <p:sldLayoutId id="2147484770" r:id="rId132"/>
    <p:sldLayoutId id="2147484771" r:id="rId133"/>
    <p:sldLayoutId id="2147484772" r:id="rId134"/>
    <p:sldLayoutId id="2147484773" r:id="rId135"/>
    <p:sldLayoutId id="2147484774" r:id="rId136"/>
    <p:sldLayoutId id="2147484775" r:id="rId137"/>
    <p:sldLayoutId id="2147484776" r:id="rId138"/>
    <p:sldLayoutId id="2147484777" r:id="rId139"/>
    <p:sldLayoutId id="2147484778" r:id="rId140"/>
    <p:sldLayoutId id="2147484779" r:id="rId141"/>
    <p:sldLayoutId id="2147484780" r:id="rId142"/>
    <p:sldLayoutId id="2147484781" r:id="rId143"/>
    <p:sldLayoutId id="2147484782" r:id="rId144"/>
    <p:sldLayoutId id="2147484783" r:id="rId145"/>
    <p:sldLayoutId id="2147484784" r:id="rId146"/>
    <p:sldLayoutId id="2147484785" r:id="rId147"/>
    <p:sldLayoutId id="2147484786" r:id="rId148"/>
    <p:sldLayoutId id="2147484787" r:id="rId149"/>
    <p:sldLayoutId id="2147484788" r:id="rId150"/>
    <p:sldLayoutId id="2147484789" r:id="rId151"/>
    <p:sldLayoutId id="2147484790" r:id="rId152"/>
    <p:sldLayoutId id="2147484791" r:id="rId153"/>
    <p:sldLayoutId id="2147484792" r:id="rId154"/>
    <p:sldLayoutId id="2147484793" r:id="rId155"/>
    <p:sldLayoutId id="2147484794" r:id="rId156"/>
    <p:sldLayoutId id="2147484795" r:id="rId157"/>
    <p:sldLayoutId id="2147484796" r:id="rId158"/>
    <p:sldLayoutId id="2147484797" r:id="rId159"/>
    <p:sldLayoutId id="2147484798" r:id="rId160"/>
    <p:sldLayoutId id="2147484799" r:id="rId161"/>
    <p:sldLayoutId id="2147484800" r:id="rId162"/>
    <p:sldLayoutId id="2147484801" r:id="rId163"/>
    <p:sldLayoutId id="2147484802" r:id="rId164"/>
    <p:sldLayoutId id="2147484803" r:id="rId165"/>
    <p:sldLayoutId id="2147484804" r:id="rId166"/>
    <p:sldLayoutId id="2147484805" r:id="rId167"/>
    <p:sldLayoutId id="2147484806" r:id="rId168"/>
    <p:sldLayoutId id="2147484807" r:id="rId169"/>
    <p:sldLayoutId id="2147484808" r:id="rId170"/>
    <p:sldLayoutId id="2147484809" r:id="rId171"/>
    <p:sldLayoutId id="2147484810" r:id="rId172"/>
    <p:sldLayoutId id="2147484811" r:id="rId173"/>
    <p:sldLayoutId id="2147484812" r:id="rId174"/>
    <p:sldLayoutId id="2147484813" r:id="rId175"/>
    <p:sldLayoutId id="2147484814" r:id="rId176"/>
    <p:sldLayoutId id="2147484815" r:id="rId177"/>
    <p:sldLayoutId id="2147484816" r:id="rId178"/>
    <p:sldLayoutId id="2147484817" r:id="rId179"/>
    <p:sldLayoutId id="2147484818" r:id="rId180"/>
    <p:sldLayoutId id="2147484819" r:id="rId181"/>
    <p:sldLayoutId id="2147484820" r:id="rId182"/>
    <p:sldLayoutId id="2147484821" r:id="rId183"/>
    <p:sldLayoutId id="2147484822" r:id="rId184"/>
    <p:sldLayoutId id="2147484823" r:id="rId185"/>
    <p:sldLayoutId id="2147484824" r:id="rId186"/>
    <p:sldLayoutId id="2147484825" r:id="rId187"/>
    <p:sldLayoutId id="2147484826" r:id="rId188"/>
    <p:sldLayoutId id="2147484827" r:id="rId189"/>
    <p:sldLayoutId id="2147484828" r:id="rId190"/>
    <p:sldLayoutId id="2147484829" r:id="rId191"/>
    <p:sldLayoutId id="2147484830" r:id="rId192"/>
    <p:sldLayoutId id="2147484831" r:id="rId193"/>
    <p:sldLayoutId id="2147484832" r:id="rId194"/>
    <p:sldLayoutId id="2147484833" r:id="rId195"/>
    <p:sldLayoutId id="2147484834" r:id="rId196"/>
    <p:sldLayoutId id="2147484835" r:id="rId197"/>
    <p:sldLayoutId id="2147484836" r:id="rId198"/>
    <p:sldLayoutId id="2147484837" r:id="rId199"/>
    <p:sldLayoutId id="2147484838" r:id="rId200"/>
    <p:sldLayoutId id="2147484839" r:id="rId201"/>
    <p:sldLayoutId id="2147484840" r:id="rId202"/>
    <p:sldLayoutId id="2147484841" r:id="rId203"/>
    <p:sldLayoutId id="2147484842" r:id="rId204"/>
    <p:sldLayoutId id="2147484843" r:id="rId205"/>
    <p:sldLayoutId id="2147484844" r:id="rId206"/>
    <p:sldLayoutId id="2147484845" r:id="rId207"/>
    <p:sldLayoutId id="2147484846" r:id="rId208"/>
    <p:sldLayoutId id="2147484847" r:id="rId209"/>
    <p:sldLayoutId id="2147484848" r:id="rId210"/>
    <p:sldLayoutId id="2147484849" r:id="rId211"/>
    <p:sldLayoutId id="2147484850" r:id="rId212"/>
    <p:sldLayoutId id="2147484851" r:id="rId213"/>
    <p:sldLayoutId id="2147484852" r:id="rId214"/>
    <p:sldLayoutId id="2147484853" r:id="rId215"/>
    <p:sldLayoutId id="2147484854" r:id="rId216"/>
    <p:sldLayoutId id="2147484855" r:id="rId217"/>
    <p:sldLayoutId id="2147484856" r:id="rId218"/>
    <p:sldLayoutId id="2147484857" r:id="rId219"/>
    <p:sldLayoutId id="2147484858" r:id="rId220"/>
    <p:sldLayoutId id="2147484859" r:id="rId221"/>
    <p:sldLayoutId id="2147484860" r:id="rId222"/>
    <p:sldLayoutId id="2147484861" r:id="rId223"/>
    <p:sldLayoutId id="2147484862" r:id="rId224"/>
    <p:sldLayoutId id="2147484863" r:id="rId225"/>
    <p:sldLayoutId id="2147484864" r:id="rId226"/>
    <p:sldLayoutId id="2147484865" r:id="rId227"/>
    <p:sldLayoutId id="2147484866" r:id="rId228"/>
    <p:sldLayoutId id="2147484867" r:id="rId229"/>
    <p:sldLayoutId id="2147484868" r:id="rId230"/>
    <p:sldLayoutId id="2147484869" r:id="rId231"/>
    <p:sldLayoutId id="2147484870" r:id="rId232"/>
    <p:sldLayoutId id="2147484871" r:id="rId233"/>
    <p:sldLayoutId id="2147484872" r:id="rId234"/>
    <p:sldLayoutId id="2147484873" r:id="rId235"/>
    <p:sldLayoutId id="2147484874" r:id="rId236"/>
    <p:sldLayoutId id="2147484875" r:id="rId237"/>
    <p:sldLayoutId id="2147484876" r:id="rId238"/>
    <p:sldLayoutId id="2147484877" r:id="rId239"/>
    <p:sldLayoutId id="2147484878" r:id="rId240"/>
    <p:sldLayoutId id="2147484879" r:id="rId241"/>
    <p:sldLayoutId id="2147484880" r:id="rId242"/>
    <p:sldLayoutId id="2147484881" r:id="rId243"/>
    <p:sldLayoutId id="2147484882" r:id="rId244"/>
    <p:sldLayoutId id="2147484883" r:id="rId245"/>
    <p:sldLayoutId id="2147484884" r:id="rId246"/>
    <p:sldLayoutId id="2147484885" r:id="rId247"/>
    <p:sldLayoutId id="2147484886" r:id="rId248"/>
    <p:sldLayoutId id="2147484887" r:id="rId249"/>
    <p:sldLayoutId id="2147484888" r:id="rId250"/>
    <p:sldLayoutId id="2147484889" r:id="rId251"/>
    <p:sldLayoutId id="2147484890" r:id="rId252"/>
    <p:sldLayoutId id="2147484891" r:id="rId253"/>
    <p:sldLayoutId id="2147484892" r:id="rId254"/>
    <p:sldLayoutId id="2147484893" r:id="rId255"/>
    <p:sldLayoutId id="2147484894" r:id="rId256"/>
    <p:sldLayoutId id="2147484895" r:id="rId257"/>
    <p:sldLayoutId id="2147484896" r:id="rId258"/>
    <p:sldLayoutId id="2147484897" r:id="rId259"/>
    <p:sldLayoutId id="2147484898" r:id="rId260"/>
    <p:sldLayoutId id="2147484899" r:id="rId261"/>
    <p:sldLayoutId id="2147484900" r:id="rId262"/>
    <p:sldLayoutId id="2147484901" r:id="rId263"/>
    <p:sldLayoutId id="2147484902" r:id="rId264"/>
    <p:sldLayoutId id="2147484903" r:id="rId265"/>
    <p:sldLayoutId id="2147484904" r:id="rId266"/>
    <p:sldLayoutId id="2147484905" r:id="rId267"/>
    <p:sldLayoutId id="2147484906" r:id="rId268"/>
    <p:sldLayoutId id="2147484907" r:id="rId269"/>
    <p:sldLayoutId id="2147484908" r:id="rId270"/>
    <p:sldLayoutId id="2147484909" r:id="rId271"/>
    <p:sldLayoutId id="2147484910" r:id="rId272"/>
    <p:sldLayoutId id="2147484911" r:id="rId273"/>
    <p:sldLayoutId id="2147484912" r:id="rId274"/>
    <p:sldLayoutId id="2147484913" r:id="rId275"/>
    <p:sldLayoutId id="2147484914" r:id="rId276"/>
    <p:sldLayoutId id="2147484915" r:id="rId277"/>
    <p:sldLayoutId id="2147484916" r:id="rId278"/>
    <p:sldLayoutId id="2147484917" r:id="rId279"/>
    <p:sldLayoutId id="2147484918" r:id="rId280"/>
    <p:sldLayoutId id="2147484919" r:id="rId281"/>
    <p:sldLayoutId id="2147484920" r:id="rId282"/>
    <p:sldLayoutId id="2147484921" r:id="rId283"/>
    <p:sldLayoutId id="2147484922" r:id="rId284"/>
    <p:sldLayoutId id="2147484923" r:id="rId285"/>
    <p:sldLayoutId id="2147484924" r:id="rId286"/>
    <p:sldLayoutId id="2147484925" r:id="rId287"/>
    <p:sldLayoutId id="2147484926" r:id="rId288"/>
    <p:sldLayoutId id="2147484927" r:id="rId289"/>
    <p:sldLayoutId id="2147484928" r:id="rId290"/>
    <p:sldLayoutId id="2147484929" r:id="rId291"/>
    <p:sldLayoutId id="2147484930" r:id="rId292"/>
    <p:sldLayoutId id="2147484931" r:id="rId293"/>
    <p:sldLayoutId id="2147484932" r:id="rId294"/>
    <p:sldLayoutId id="2147484933" r:id="rId295"/>
    <p:sldLayoutId id="2147484934" r:id="rId296"/>
    <p:sldLayoutId id="2147484935" r:id="rId297"/>
    <p:sldLayoutId id="2147484936" r:id="rId298"/>
    <p:sldLayoutId id="2147484937" r:id="rId299"/>
    <p:sldLayoutId id="2147484938" r:id="rId300"/>
    <p:sldLayoutId id="2147484939" r:id="rId301"/>
    <p:sldLayoutId id="2147484940" r:id="rId302"/>
    <p:sldLayoutId id="2147484941" r:id="rId303"/>
    <p:sldLayoutId id="2147484942" r:id="rId304"/>
    <p:sldLayoutId id="2147484943" r:id="rId305"/>
    <p:sldLayoutId id="2147484944" r:id="rId306"/>
    <p:sldLayoutId id="2147484945" r:id="rId307"/>
    <p:sldLayoutId id="2147484946" r:id="rId308"/>
    <p:sldLayoutId id="2147484947" r:id="rId309"/>
    <p:sldLayoutId id="2147484948" r:id="rId310"/>
    <p:sldLayoutId id="2147484949" r:id="rId311"/>
    <p:sldLayoutId id="2147484950" r:id="rId312"/>
    <p:sldLayoutId id="2147484951" r:id="rId313"/>
    <p:sldLayoutId id="2147484952" r:id="rId314"/>
    <p:sldLayoutId id="2147484953" r:id="rId315"/>
    <p:sldLayoutId id="2147484954" r:id="rId316"/>
    <p:sldLayoutId id="2147484955" r:id="rId317"/>
    <p:sldLayoutId id="2147484956" r:id="rId318"/>
    <p:sldLayoutId id="2147484957" r:id="rId319"/>
    <p:sldLayoutId id="2147484958" r:id="rId320"/>
    <p:sldLayoutId id="2147484959" r:id="rId321"/>
    <p:sldLayoutId id="2147484960" r:id="rId322"/>
    <p:sldLayoutId id="2147484961" r:id="rId323"/>
    <p:sldLayoutId id="2147484962" r:id="rId324"/>
    <p:sldLayoutId id="2147484963" r:id="rId325"/>
    <p:sldLayoutId id="2147484964" r:id="rId326"/>
    <p:sldLayoutId id="2147484965" r:id="rId327"/>
    <p:sldLayoutId id="2147484966" r:id="rId328"/>
    <p:sldLayoutId id="2147484967" r:id="rId329"/>
    <p:sldLayoutId id="2147484968" r:id="rId330"/>
    <p:sldLayoutId id="2147484969" r:id="rId331"/>
    <p:sldLayoutId id="2147484970" r:id="rId332"/>
    <p:sldLayoutId id="2147484971" r:id="rId333"/>
    <p:sldLayoutId id="2147484972" r:id="rId334"/>
    <p:sldLayoutId id="2147484973" r:id="rId335"/>
    <p:sldLayoutId id="2147484974" r:id="rId336"/>
    <p:sldLayoutId id="2147484975" r:id="rId337"/>
    <p:sldLayoutId id="2147484976" r:id="rId338"/>
    <p:sldLayoutId id="2147484977" r:id="rId339"/>
    <p:sldLayoutId id="2147484978" r:id="rId340"/>
    <p:sldLayoutId id="2147484979" r:id="rId341"/>
    <p:sldLayoutId id="2147484980" r:id="rId342"/>
    <p:sldLayoutId id="2147484981" r:id="rId343"/>
    <p:sldLayoutId id="2147484982" r:id="rId344"/>
    <p:sldLayoutId id="2147484983" r:id="rId345"/>
    <p:sldLayoutId id="2147484984" r:id="rId346"/>
    <p:sldLayoutId id="2147484985" r:id="rId347"/>
    <p:sldLayoutId id="2147484986" r:id="rId348"/>
    <p:sldLayoutId id="2147484987" r:id="rId349"/>
    <p:sldLayoutId id="2147484988" r:id="rId350"/>
    <p:sldLayoutId id="2147484989" r:id="rId351"/>
    <p:sldLayoutId id="2147484990" r:id="rId352"/>
    <p:sldLayoutId id="2147484991" r:id="rId353"/>
    <p:sldLayoutId id="2147484992" r:id="rId354"/>
    <p:sldLayoutId id="2147484993" r:id="rId355"/>
    <p:sldLayoutId id="2147484994" r:id="rId356"/>
    <p:sldLayoutId id="2147484995" r:id="rId357"/>
    <p:sldLayoutId id="2147484996" r:id="rId358"/>
    <p:sldLayoutId id="2147484997" r:id="rId359"/>
    <p:sldLayoutId id="2147484998" r:id="rId360"/>
    <p:sldLayoutId id="2147484999" r:id="rId361"/>
    <p:sldLayoutId id="2147485000" r:id="rId362"/>
    <p:sldLayoutId id="2147485001" r:id="rId363"/>
    <p:sldLayoutId id="2147485002" r:id="rId364"/>
    <p:sldLayoutId id="2147485003" r:id="rId365"/>
    <p:sldLayoutId id="2147485004" r:id="rId366"/>
    <p:sldLayoutId id="2147485005" r:id="rId367"/>
    <p:sldLayoutId id="2147485006" r:id="rId368"/>
    <p:sldLayoutId id="2147485007" r:id="rId369"/>
    <p:sldLayoutId id="2147485008" r:id="rId370"/>
    <p:sldLayoutId id="2147485009" r:id="rId371"/>
    <p:sldLayoutId id="2147485010" r:id="rId372"/>
    <p:sldLayoutId id="2147485011" r:id="rId373"/>
    <p:sldLayoutId id="2147485012" r:id="rId374"/>
    <p:sldLayoutId id="2147485013" r:id="rId375"/>
    <p:sldLayoutId id="2147485014" r:id="rId376"/>
    <p:sldLayoutId id="2147485015" r:id="rId377"/>
    <p:sldLayoutId id="2147485016" r:id="rId378"/>
    <p:sldLayoutId id="2147485017" r:id="rId379"/>
    <p:sldLayoutId id="2147485018" r:id="rId380"/>
    <p:sldLayoutId id="2147485019" r:id="rId381"/>
    <p:sldLayoutId id="2147485020" r:id="rId382"/>
    <p:sldLayoutId id="2147485021" r:id="rId383"/>
    <p:sldLayoutId id="2147485022" r:id="rId384"/>
    <p:sldLayoutId id="2147485023" r:id="rId385"/>
    <p:sldLayoutId id="2147485024" r:id="rId386"/>
    <p:sldLayoutId id="2147485025" r:id="rId387"/>
    <p:sldLayoutId id="2147485026" r:id="rId388"/>
    <p:sldLayoutId id="2147485027" r:id="rId389"/>
    <p:sldLayoutId id="2147485028" r:id="rId390"/>
    <p:sldLayoutId id="2147485029" r:id="rId391"/>
    <p:sldLayoutId id="2147485030" r:id="rId392"/>
    <p:sldLayoutId id="2147485031" r:id="rId393"/>
    <p:sldLayoutId id="2147485032" r:id="rId394"/>
    <p:sldLayoutId id="2147485033" r:id="rId395"/>
    <p:sldLayoutId id="2147485034" r:id="rId396"/>
    <p:sldLayoutId id="2147485035" r:id="rId397"/>
    <p:sldLayoutId id="2147485036" r:id="rId398"/>
    <p:sldLayoutId id="2147485037" r:id="rId399"/>
    <p:sldLayoutId id="2147485038" r:id="rId400"/>
    <p:sldLayoutId id="2147485039" r:id="rId401"/>
    <p:sldLayoutId id="2147485040" r:id="rId402"/>
    <p:sldLayoutId id="2147485041" r:id="rId403"/>
    <p:sldLayoutId id="2147485042" r:id="rId404"/>
    <p:sldLayoutId id="2147485043" r:id="rId405"/>
    <p:sldLayoutId id="2147485044" r:id="rId406"/>
    <p:sldLayoutId id="2147485045" r:id="rId407"/>
    <p:sldLayoutId id="2147485046" r:id="rId408"/>
    <p:sldLayoutId id="2147485047" r:id="rId409"/>
    <p:sldLayoutId id="2147485048" r:id="rId410"/>
    <p:sldLayoutId id="2147485049" r:id="rId411"/>
    <p:sldLayoutId id="2147485050" r:id="rId412"/>
    <p:sldLayoutId id="2147485051" r:id="rId413"/>
    <p:sldLayoutId id="2147485052" r:id="rId414"/>
    <p:sldLayoutId id="2147485053" r:id="rId415"/>
    <p:sldLayoutId id="2147485054" r:id="rId416"/>
    <p:sldLayoutId id="2147485055" r:id="rId417"/>
    <p:sldLayoutId id="2147485056" r:id="rId418"/>
    <p:sldLayoutId id="2147485057" r:id="rId419"/>
    <p:sldLayoutId id="2147485058" r:id="rId420"/>
    <p:sldLayoutId id="2147485059" r:id="rId421"/>
    <p:sldLayoutId id="2147485060" r:id="rId422"/>
    <p:sldLayoutId id="2147485061" r:id="rId423"/>
    <p:sldLayoutId id="2147485062" r:id="rId424"/>
    <p:sldLayoutId id="2147485063" r:id="rId425"/>
    <p:sldLayoutId id="2147485064" r:id="rId426"/>
    <p:sldLayoutId id="2147485065" r:id="rId427"/>
    <p:sldLayoutId id="2147485066" r:id="rId428"/>
    <p:sldLayoutId id="2147485067" r:id="rId429"/>
    <p:sldLayoutId id="2147485068" r:id="rId430"/>
    <p:sldLayoutId id="2147485069" r:id="rId431"/>
    <p:sldLayoutId id="2147485070" r:id="rId432"/>
    <p:sldLayoutId id="2147485071" r:id="rId433"/>
    <p:sldLayoutId id="2147485072" r:id="rId434"/>
    <p:sldLayoutId id="2147485073" r:id="rId435"/>
    <p:sldLayoutId id="2147485074" r:id="rId436"/>
    <p:sldLayoutId id="2147485075" r:id="rId437"/>
    <p:sldLayoutId id="2147485076" r:id="rId438"/>
    <p:sldLayoutId id="2147485077" r:id="rId439"/>
    <p:sldLayoutId id="2147485078" r:id="rId440"/>
    <p:sldLayoutId id="2147485079" r:id="rId441"/>
    <p:sldLayoutId id="2147485080" r:id="rId442"/>
    <p:sldLayoutId id="2147485081" r:id="rId443"/>
    <p:sldLayoutId id="2147485082" r:id="rId444"/>
    <p:sldLayoutId id="2147485083" r:id="rId445"/>
    <p:sldLayoutId id="2147485084" r:id="rId446"/>
    <p:sldLayoutId id="2147485085" r:id="rId447"/>
    <p:sldLayoutId id="2147485086" r:id="rId448"/>
    <p:sldLayoutId id="2147485087" r:id="rId449"/>
    <p:sldLayoutId id="2147485088" r:id="rId450"/>
    <p:sldLayoutId id="2147485089" r:id="rId451"/>
    <p:sldLayoutId id="2147485090" r:id="rId452"/>
    <p:sldLayoutId id="2147485091" r:id="rId453"/>
    <p:sldLayoutId id="2147485092" r:id="rId454"/>
    <p:sldLayoutId id="2147485093" r:id="rId455"/>
    <p:sldLayoutId id="2147485094" r:id="rId456"/>
    <p:sldLayoutId id="2147485095" r:id="rId457"/>
    <p:sldLayoutId id="2147485096" r:id="rId458"/>
    <p:sldLayoutId id="2147485097" r:id="rId459"/>
    <p:sldLayoutId id="2147485098" r:id="rId460"/>
    <p:sldLayoutId id="2147485099" r:id="rId461"/>
    <p:sldLayoutId id="2147485100" r:id="rId462"/>
    <p:sldLayoutId id="2147485101" r:id="rId463"/>
    <p:sldLayoutId id="2147485102" r:id="rId464"/>
    <p:sldLayoutId id="2147485103" r:id="rId465"/>
    <p:sldLayoutId id="2147485104" r:id="rId466"/>
    <p:sldLayoutId id="2147485105" r:id="rId467"/>
    <p:sldLayoutId id="2147485106" r:id="rId468"/>
    <p:sldLayoutId id="2147485107" r:id="rId469"/>
    <p:sldLayoutId id="2147485108" r:id="rId470"/>
    <p:sldLayoutId id="2147485109" r:id="rId471"/>
    <p:sldLayoutId id="2147485110" r:id="rId472"/>
    <p:sldLayoutId id="2147485111" r:id="rId473"/>
    <p:sldLayoutId id="2147485112" r:id="rId474"/>
    <p:sldLayoutId id="2147485113" r:id="rId475"/>
    <p:sldLayoutId id="2147485114" r:id="rId476"/>
    <p:sldLayoutId id="2147485115" r:id="rId477"/>
    <p:sldLayoutId id="2147485116" r:id="rId478"/>
    <p:sldLayoutId id="2147485117" r:id="rId479"/>
    <p:sldLayoutId id="2147485118" r:id="rId480"/>
    <p:sldLayoutId id="2147485119" r:id="rId481"/>
    <p:sldLayoutId id="2147485120" r:id="rId482"/>
    <p:sldLayoutId id="2147485121" r:id="rId483"/>
    <p:sldLayoutId id="2147485122" r:id="rId484"/>
    <p:sldLayoutId id="2147485123" r:id="rId485"/>
    <p:sldLayoutId id="2147485124" r:id="rId486"/>
    <p:sldLayoutId id="2147485125" r:id="rId487"/>
    <p:sldLayoutId id="2147485126" r:id="rId488"/>
    <p:sldLayoutId id="2147485127" r:id="rId489"/>
    <p:sldLayoutId id="2147485128" r:id="rId490"/>
    <p:sldLayoutId id="2147485129" r:id="rId491"/>
    <p:sldLayoutId id="2147485130" r:id="rId492"/>
    <p:sldLayoutId id="2147485131" r:id="rId493"/>
    <p:sldLayoutId id="2147485132" r:id="rId494"/>
    <p:sldLayoutId id="2147485133" r:id="rId495"/>
    <p:sldLayoutId id="2147485134" r:id="rId496"/>
    <p:sldLayoutId id="2147485135" r:id="rId497"/>
    <p:sldLayoutId id="2147485136" r:id="rId498"/>
    <p:sldLayoutId id="2147485137" r:id="rId499"/>
    <p:sldLayoutId id="2147485138" r:id="rId500"/>
    <p:sldLayoutId id="2147485139" r:id="rId501"/>
    <p:sldLayoutId id="2147485140" r:id="rId502"/>
    <p:sldLayoutId id="2147485141" r:id="rId503"/>
    <p:sldLayoutId id="2147485142" r:id="rId504"/>
    <p:sldLayoutId id="2147485143" r:id="rId505"/>
    <p:sldLayoutId id="2147485144" r:id="rId506"/>
    <p:sldLayoutId id="2147485145" r:id="rId507"/>
    <p:sldLayoutId id="2147485146" r:id="rId508"/>
    <p:sldLayoutId id="2147485147" r:id="rId509"/>
    <p:sldLayoutId id="2147485148" r:id="rId510"/>
    <p:sldLayoutId id="2147485149" r:id="rId511"/>
    <p:sldLayoutId id="2147485150" r:id="rId512"/>
    <p:sldLayoutId id="2147485151" r:id="rId513"/>
    <p:sldLayoutId id="2147485152" r:id="rId514"/>
    <p:sldLayoutId id="2147485153" r:id="rId515"/>
    <p:sldLayoutId id="2147485154" r:id="rId516"/>
    <p:sldLayoutId id="2147485155" r:id="rId517"/>
    <p:sldLayoutId id="2147485156" r:id="rId518"/>
    <p:sldLayoutId id="2147485157" r:id="rId519"/>
    <p:sldLayoutId id="2147485158" r:id="rId520"/>
    <p:sldLayoutId id="2147485159" r:id="rId521"/>
    <p:sldLayoutId id="2147485160" r:id="rId522"/>
    <p:sldLayoutId id="2147485161" r:id="rId523"/>
    <p:sldLayoutId id="2147485162" r:id="rId524"/>
    <p:sldLayoutId id="2147485163" r:id="rId525"/>
    <p:sldLayoutId id="2147485164" r:id="rId526"/>
    <p:sldLayoutId id="2147485165" r:id="rId527"/>
    <p:sldLayoutId id="2147485166" r:id="rId528"/>
    <p:sldLayoutId id="2147485167" r:id="rId529"/>
    <p:sldLayoutId id="2147485168" r:id="rId530"/>
    <p:sldLayoutId id="2147485169" r:id="rId531"/>
    <p:sldLayoutId id="2147485170" r:id="rId532"/>
    <p:sldLayoutId id="2147485171" r:id="rId533"/>
    <p:sldLayoutId id="2147485172" r:id="rId534"/>
    <p:sldLayoutId id="2147485173" r:id="rId535"/>
    <p:sldLayoutId id="2147485174" r:id="rId536"/>
    <p:sldLayoutId id="2147485175" r:id="rId537"/>
    <p:sldLayoutId id="2147485176" r:id="rId538"/>
    <p:sldLayoutId id="2147485177" r:id="rId539"/>
    <p:sldLayoutId id="2147485178" r:id="rId540"/>
    <p:sldLayoutId id="2147485179" r:id="rId541"/>
    <p:sldLayoutId id="2147485180" r:id="rId542"/>
    <p:sldLayoutId id="2147485181" r:id="rId543"/>
    <p:sldLayoutId id="2147485182" r:id="rId544"/>
    <p:sldLayoutId id="2147485183" r:id="rId545"/>
    <p:sldLayoutId id="2147485184" r:id="rId546"/>
    <p:sldLayoutId id="2147485185" r:id="rId547"/>
    <p:sldLayoutId id="2147485186" r:id="rId548"/>
    <p:sldLayoutId id="2147485187" r:id="rId549"/>
    <p:sldLayoutId id="2147485188" r:id="rId550"/>
    <p:sldLayoutId id="2147485189" r:id="rId551"/>
    <p:sldLayoutId id="2147485190" r:id="rId552"/>
    <p:sldLayoutId id="2147485191" r:id="rId553"/>
    <p:sldLayoutId id="2147485192" r:id="rId554"/>
    <p:sldLayoutId id="2147485193" r:id="rId555"/>
    <p:sldLayoutId id="2147485194" r:id="rId556"/>
    <p:sldLayoutId id="2147485195" r:id="rId557"/>
    <p:sldLayoutId id="2147485196" r:id="rId558"/>
    <p:sldLayoutId id="2147485197" r:id="rId559"/>
    <p:sldLayoutId id="2147485198" r:id="rId560"/>
    <p:sldLayoutId id="2147485199" r:id="rId561"/>
    <p:sldLayoutId id="2147485200" r:id="rId562"/>
    <p:sldLayoutId id="2147485201" r:id="rId563"/>
    <p:sldLayoutId id="2147485202" r:id="rId564"/>
    <p:sldLayoutId id="2147485203" r:id="rId565"/>
    <p:sldLayoutId id="2147485204" r:id="rId566"/>
    <p:sldLayoutId id="2147485205" r:id="rId567"/>
    <p:sldLayoutId id="2147485206" r:id="rId568"/>
    <p:sldLayoutId id="2147485207" r:id="rId569"/>
    <p:sldLayoutId id="2147485208" r:id="rId570"/>
    <p:sldLayoutId id="2147485209" r:id="rId571"/>
    <p:sldLayoutId id="2147485210" r:id="rId572"/>
    <p:sldLayoutId id="2147485211" r:id="rId573"/>
    <p:sldLayoutId id="2147485212" r:id="rId574"/>
    <p:sldLayoutId id="2147485213" r:id="rId575"/>
    <p:sldLayoutId id="2147485214" r:id="rId576"/>
    <p:sldLayoutId id="2147485215" r:id="rId577"/>
    <p:sldLayoutId id="2147485216" r:id="rId578"/>
    <p:sldLayoutId id="2147485217" r:id="rId579"/>
    <p:sldLayoutId id="2147485218" r:id="rId580"/>
    <p:sldLayoutId id="2147485219" r:id="rId581"/>
    <p:sldLayoutId id="2147485220" r:id="rId582"/>
    <p:sldLayoutId id="2147485221" r:id="rId583"/>
    <p:sldLayoutId id="2147485222" r:id="rId584"/>
    <p:sldLayoutId id="2147485223" r:id="rId585"/>
    <p:sldLayoutId id="2147485224" r:id="rId586"/>
    <p:sldLayoutId id="2147485225" r:id="rId587"/>
    <p:sldLayoutId id="2147485226" r:id="rId588"/>
    <p:sldLayoutId id="2147485227" r:id="rId589"/>
    <p:sldLayoutId id="2147485228" r:id="rId590"/>
    <p:sldLayoutId id="2147485229" r:id="rId591"/>
    <p:sldLayoutId id="2147485230" r:id="rId592"/>
    <p:sldLayoutId id="2147485231" r:id="rId593"/>
    <p:sldLayoutId id="2147485232" r:id="rId594"/>
    <p:sldLayoutId id="2147485233" r:id="rId595"/>
    <p:sldLayoutId id="2147485234" r:id="rId596"/>
    <p:sldLayoutId id="2147485235" r:id="rId597"/>
    <p:sldLayoutId id="2147485236" r:id="rId598"/>
    <p:sldLayoutId id="2147485237" r:id="rId599"/>
    <p:sldLayoutId id="2147485238" r:id="rId600"/>
    <p:sldLayoutId id="2147485239" r:id="rId601"/>
    <p:sldLayoutId id="2147485240" r:id="rId602"/>
    <p:sldLayoutId id="2147485241" r:id="rId603"/>
    <p:sldLayoutId id="2147485242" r:id="rId604"/>
    <p:sldLayoutId id="2147485243" r:id="rId605"/>
    <p:sldLayoutId id="2147485244" r:id="rId606"/>
    <p:sldLayoutId id="2147485245" r:id="rId607"/>
    <p:sldLayoutId id="2147485246" r:id="rId608"/>
    <p:sldLayoutId id="2147485247" r:id="rId609"/>
    <p:sldLayoutId id="2147485248" r:id="rId610"/>
    <p:sldLayoutId id="2147485249" r:id="rId611"/>
    <p:sldLayoutId id="2147485250" r:id="rId612"/>
    <p:sldLayoutId id="2147485251" r:id="rId613"/>
    <p:sldLayoutId id="2147485252" r:id="rId614"/>
    <p:sldLayoutId id="2147485253" r:id="rId615"/>
    <p:sldLayoutId id="2147485254" r:id="rId616"/>
    <p:sldLayoutId id="2147485255" r:id="rId617"/>
    <p:sldLayoutId id="2147485256" r:id="rId618"/>
    <p:sldLayoutId id="2147485257" r:id="rId619"/>
    <p:sldLayoutId id="2147485258" r:id="rId620"/>
    <p:sldLayoutId id="2147485259" r:id="rId621"/>
    <p:sldLayoutId id="2147485260" r:id="rId622"/>
    <p:sldLayoutId id="2147485261" r:id="rId623"/>
    <p:sldLayoutId id="2147485262" r:id="rId624"/>
    <p:sldLayoutId id="2147485263" r:id="rId625"/>
    <p:sldLayoutId id="2147485264" r:id="rId626"/>
    <p:sldLayoutId id="2147485265" r:id="rId627"/>
    <p:sldLayoutId id="2147485266" r:id="rId628"/>
    <p:sldLayoutId id="2147485267" r:id="rId629"/>
    <p:sldLayoutId id="2147485268" r:id="rId630"/>
    <p:sldLayoutId id="2147485269" r:id="rId631"/>
    <p:sldLayoutId id="2147485270" r:id="rId632"/>
    <p:sldLayoutId id="2147485271" r:id="rId633"/>
    <p:sldLayoutId id="2147485272" r:id="rId634"/>
    <p:sldLayoutId id="2147485273" r:id="rId635"/>
    <p:sldLayoutId id="2147485274" r:id="rId636"/>
    <p:sldLayoutId id="2147485275" r:id="rId637"/>
    <p:sldLayoutId id="2147485276" r:id="rId638"/>
    <p:sldLayoutId id="2147485277" r:id="rId639"/>
    <p:sldLayoutId id="2147485278" r:id="rId640"/>
    <p:sldLayoutId id="2147485279" r:id="rId641"/>
    <p:sldLayoutId id="2147485280" r:id="rId642"/>
    <p:sldLayoutId id="2147485281" r:id="rId643"/>
    <p:sldLayoutId id="2147485282" r:id="rId644"/>
    <p:sldLayoutId id="2147485283" r:id="rId645"/>
    <p:sldLayoutId id="2147485284" r:id="rId646"/>
    <p:sldLayoutId id="2147485285" r:id="rId647"/>
    <p:sldLayoutId id="2147485286" r:id="rId648"/>
    <p:sldLayoutId id="2147485287" r:id="rId649"/>
    <p:sldLayoutId id="2147485288" r:id="rId650"/>
    <p:sldLayoutId id="2147485289" r:id="rId651"/>
    <p:sldLayoutId id="2147485290" r:id="rId652"/>
    <p:sldLayoutId id="2147485291" r:id="rId653"/>
    <p:sldLayoutId id="2147485292" r:id="rId654"/>
    <p:sldLayoutId id="2147485293" r:id="rId655"/>
    <p:sldLayoutId id="2147485294" r:id="rId656"/>
    <p:sldLayoutId id="2147485295" r:id="rId657"/>
    <p:sldLayoutId id="2147485296" r:id="rId658"/>
    <p:sldLayoutId id="2147485297" r:id="rId659"/>
    <p:sldLayoutId id="2147485298" r:id="rId660"/>
    <p:sldLayoutId id="2147485299" r:id="rId661"/>
    <p:sldLayoutId id="2147485300" r:id="rId662"/>
    <p:sldLayoutId id="2147485301" r:id="rId663"/>
    <p:sldLayoutId id="2147485302" r:id="rId664"/>
    <p:sldLayoutId id="2147485303" r:id="rId665"/>
    <p:sldLayoutId id="2147485304" r:id="rId666"/>
    <p:sldLayoutId id="2147485305" r:id="rId667"/>
    <p:sldLayoutId id="2147485306" r:id="rId668"/>
    <p:sldLayoutId id="2147485307" r:id="rId669"/>
    <p:sldLayoutId id="2147485308" r:id="rId670"/>
    <p:sldLayoutId id="2147485309" r:id="rId671"/>
    <p:sldLayoutId id="2147485310" r:id="rId672"/>
    <p:sldLayoutId id="2147485311" r:id="rId673"/>
    <p:sldLayoutId id="2147485312" r:id="rId674"/>
    <p:sldLayoutId id="2147485313" r:id="rId675"/>
    <p:sldLayoutId id="2147485314" r:id="rId676"/>
    <p:sldLayoutId id="2147485315" r:id="rId677"/>
    <p:sldLayoutId id="2147485316" r:id="rId678"/>
    <p:sldLayoutId id="2147485317" r:id="rId679"/>
    <p:sldLayoutId id="2147485318" r:id="rId680"/>
    <p:sldLayoutId id="2147485319" r:id="rId681"/>
    <p:sldLayoutId id="2147485320" r:id="rId682"/>
    <p:sldLayoutId id="2147485321" r:id="rId683"/>
    <p:sldLayoutId id="2147485322" r:id="rId684"/>
    <p:sldLayoutId id="2147485323" r:id="rId685"/>
    <p:sldLayoutId id="2147485324" r:id="rId686"/>
    <p:sldLayoutId id="2147485325" r:id="rId687"/>
    <p:sldLayoutId id="2147485326" r:id="rId688"/>
    <p:sldLayoutId id="2147485327" r:id="rId689"/>
    <p:sldLayoutId id="2147485328" r:id="rId690"/>
    <p:sldLayoutId id="2147485329" r:id="rId691"/>
    <p:sldLayoutId id="2147485330" r:id="rId692"/>
    <p:sldLayoutId id="2147485331" r:id="rId693"/>
    <p:sldLayoutId id="2147485332" r:id="rId694"/>
    <p:sldLayoutId id="2147485333" r:id="rId695"/>
    <p:sldLayoutId id="2147485334" r:id="rId696"/>
    <p:sldLayoutId id="2147485335" r:id="rId697"/>
    <p:sldLayoutId id="2147485336" r:id="rId698"/>
    <p:sldLayoutId id="2147485337" r:id="rId699"/>
    <p:sldLayoutId id="2147485338" r:id="rId700"/>
    <p:sldLayoutId id="2147485339" r:id="rId701"/>
    <p:sldLayoutId id="2147485340" r:id="rId702"/>
    <p:sldLayoutId id="2147485341" r:id="rId703"/>
    <p:sldLayoutId id="2147485342" r:id="rId704"/>
    <p:sldLayoutId id="2147485343" r:id="rId705"/>
    <p:sldLayoutId id="2147485344" r:id="rId706"/>
    <p:sldLayoutId id="2147485345" r:id="rId707"/>
    <p:sldLayoutId id="2147485346" r:id="rId708"/>
    <p:sldLayoutId id="2147485347" r:id="rId709"/>
    <p:sldLayoutId id="2147485348" r:id="rId710"/>
    <p:sldLayoutId id="2147485349" r:id="rId711"/>
    <p:sldLayoutId id="2147485350" r:id="rId712"/>
    <p:sldLayoutId id="2147485351" r:id="rId713"/>
    <p:sldLayoutId id="2147485352" r:id="rId714"/>
    <p:sldLayoutId id="2147485353" r:id="rId715"/>
    <p:sldLayoutId id="2147485354" r:id="rId716"/>
    <p:sldLayoutId id="2147485355" r:id="rId717"/>
    <p:sldLayoutId id="2147485356" r:id="rId718"/>
    <p:sldLayoutId id="2147485357" r:id="rId719"/>
    <p:sldLayoutId id="2147485358" r:id="rId720"/>
    <p:sldLayoutId id="2147485359" r:id="rId721"/>
    <p:sldLayoutId id="2147485360" r:id="rId722"/>
    <p:sldLayoutId id="2147485361" r:id="rId723"/>
    <p:sldLayoutId id="2147485362" r:id="rId724"/>
    <p:sldLayoutId id="2147485363" r:id="rId725"/>
    <p:sldLayoutId id="2147485364" r:id="rId726"/>
    <p:sldLayoutId id="2147485365" r:id="rId727"/>
    <p:sldLayoutId id="2147485366" r:id="rId728"/>
    <p:sldLayoutId id="2147485367" r:id="rId729"/>
    <p:sldLayoutId id="2147485368" r:id="rId730"/>
    <p:sldLayoutId id="2147485369" r:id="rId731"/>
    <p:sldLayoutId id="2147485370" r:id="rId732"/>
    <p:sldLayoutId id="2147485371" r:id="rId733"/>
    <p:sldLayoutId id="2147485372" r:id="rId734"/>
    <p:sldLayoutId id="2147485373" r:id="rId735"/>
    <p:sldLayoutId id="2147485374" r:id="rId736"/>
    <p:sldLayoutId id="2147485375" r:id="rId737"/>
    <p:sldLayoutId id="2147485376" r:id="rId738"/>
    <p:sldLayoutId id="2147485377" r:id="rId739"/>
    <p:sldLayoutId id="2147485378" r:id="rId740"/>
    <p:sldLayoutId id="2147485379" r:id="rId741"/>
    <p:sldLayoutId id="2147485380" r:id="rId742"/>
    <p:sldLayoutId id="2147485381" r:id="rId743"/>
    <p:sldLayoutId id="2147485382" r:id="rId744"/>
    <p:sldLayoutId id="2147485383" r:id="rId745"/>
    <p:sldLayoutId id="2147485384" r:id="rId746"/>
    <p:sldLayoutId id="2147485385" r:id="rId747"/>
    <p:sldLayoutId id="2147485386" r:id="rId748"/>
    <p:sldLayoutId id="2147485387" r:id="rId749"/>
    <p:sldLayoutId id="2147485388" r:id="rId750"/>
    <p:sldLayoutId id="2147485389" r:id="rId751"/>
    <p:sldLayoutId id="2147485390" r:id="rId752"/>
    <p:sldLayoutId id="2147485391" r:id="rId753"/>
    <p:sldLayoutId id="2147485392" r:id="rId754"/>
    <p:sldLayoutId id="2147485393" r:id="rId755"/>
    <p:sldLayoutId id="2147485394" r:id="rId756"/>
    <p:sldLayoutId id="2147485395" r:id="rId757"/>
    <p:sldLayoutId id="2147485396" r:id="rId758"/>
    <p:sldLayoutId id="2147485397" r:id="rId759"/>
    <p:sldLayoutId id="2147485398" r:id="rId760"/>
    <p:sldLayoutId id="2147485399" r:id="rId761"/>
    <p:sldLayoutId id="2147485400" r:id="rId762"/>
    <p:sldLayoutId id="2147485401" r:id="rId763"/>
    <p:sldLayoutId id="2147485402" r:id="rId764"/>
    <p:sldLayoutId id="2147485403" r:id="rId765"/>
    <p:sldLayoutId id="2147485404" r:id="rId766"/>
    <p:sldLayoutId id="2147485405" r:id="rId767"/>
    <p:sldLayoutId id="2147485406" r:id="rId768"/>
    <p:sldLayoutId id="2147485407" r:id="rId769"/>
    <p:sldLayoutId id="2147485408" r:id="rId770"/>
    <p:sldLayoutId id="2147485409" r:id="rId771"/>
    <p:sldLayoutId id="2147485410" r:id="rId772"/>
    <p:sldLayoutId id="2147485411" r:id="rId773"/>
    <p:sldLayoutId id="2147485412" r:id="rId774"/>
    <p:sldLayoutId id="2147485413" r:id="rId775"/>
    <p:sldLayoutId id="2147485414" r:id="rId776"/>
    <p:sldLayoutId id="2147485415" r:id="rId777"/>
    <p:sldLayoutId id="2147485416" r:id="rId778"/>
    <p:sldLayoutId id="2147485417" r:id="rId779"/>
    <p:sldLayoutId id="2147485418" r:id="rId780"/>
    <p:sldLayoutId id="2147485419" r:id="rId781"/>
    <p:sldLayoutId id="2147485420" r:id="rId782"/>
    <p:sldLayoutId id="2147485421" r:id="rId783"/>
    <p:sldLayoutId id="2147485422" r:id="rId784"/>
    <p:sldLayoutId id="2147485423" r:id="rId785"/>
    <p:sldLayoutId id="2147485424" r:id="rId786"/>
    <p:sldLayoutId id="2147485425" r:id="rId787"/>
    <p:sldLayoutId id="2147485426" r:id="rId788"/>
    <p:sldLayoutId id="2147485427" r:id="rId789"/>
    <p:sldLayoutId id="2147485428" r:id="rId790"/>
    <p:sldLayoutId id="2147485429" r:id="rId791"/>
    <p:sldLayoutId id="2147485430" r:id="rId792"/>
    <p:sldLayoutId id="2147485431" r:id="rId793"/>
    <p:sldLayoutId id="2147485432" r:id="rId794"/>
    <p:sldLayoutId id="2147485433" r:id="rId795"/>
    <p:sldLayoutId id="2147485434" r:id="rId796"/>
    <p:sldLayoutId id="2147485435" r:id="rId797"/>
    <p:sldLayoutId id="2147485436" r:id="rId798"/>
    <p:sldLayoutId id="2147485437" r:id="rId799"/>
    <p:sldLayoutId id="2147485438" r:id="rId800"/>
    <p:sldLayoutId id="2147485439" r:id="rId801"/>
    <p:sldLayoutId id="2147485440" r:id="rId802"/>
    <p:sldLayoutId id="2147485441" r:id="rId803"/>
    <p:sldLayoutId id="2147485442" r:id="rId804"/>
    <p:sldLayoutId id="2147485443" r:id="rId805"/>
    <p:sldLayoutId id="2147485444" r:id="rId806"/>
    <p:sldLayoutId id="2147485445" r:id="rId807"/>
    <p:sldLayoutId id="2147485446" r:id="rId808"/>
    <p:sldLayoutId id="2147485447" r:id="rId809"/>
    <p:sldLayoutId id="2147485448" r:id="rId810"/>
    <p:sldLayoutId id="2147485449" r:id="rId811"/>
    <p:sldLayoutId id="2147485450" r:id="rId812"/>
    <p:sldLayoutId id="2147485451" r:id="rId813"/>
    <p:sldLayoutId id="2147485452" r:id="rId814"/>
    <p:sldLayoutId id="2147485453" r:id="rId815"/>
    <p:sldLayoutId id="2147485454" r:id="rId816"/>
    <p:sldLayoutId id="2147485455" r:id="rId817"/>
    <p:sldLayoutId id="2147485456" r:id="rId818"/>
    <p:sldLayoutId id="2147485457" r:id="rId819"/>
    <p:sldLayoutId id="2147485458" r:id="rId820"/>
    <p:sldLayoutId id="2147485459" r:id="rId821"/>
    <p:sldLayoutId id="2147485460" r:id="rId822"/>
    <p:sldLayoutId id="2147485461" r:id="rId823"/>
    <p:sldLayoutId id="2147485462" r:id="rId824"/>
    <p:sldLayoutId id="2147485463" r:id="rId825"/>
    <p:sldLayoutId id="2147485464" r:id="rId826"/>
    <p:sldLayoutId id="2147485465" r:id="rId827"/>
    <p:sldLayoutId id="2147485466" r:id="rId828"/>
    <p:sldLayoutId id="2147485467" r:id="rId829"/>
    <p:sldLayoutId id="2147485468" r:id="rId830"/>
    <p:sldLayoutId id="2147485469" r:id="rId831"/>
    <p:sldLayoutId id="2147485470" r:id="rId832"/>
    <p:sldLayoutId id="2147485471" r:id="rId833"/>
    <p:sldLayoutId id="2147485472" r:id="rId834"/>
    <p:sldLayoutId id="2147485473" r:id="rId835"/>
    <p:sldLayoutId id="2147485474" r:id="rId836"/>
    <p:sldLayoutId id="2147485475" r:id="rId837"/>
    <p:sldLayoutId id="2147485476" r:id="rId838"/>
    <p:sldLayoutId id="2147485477" r:id="rId839"/>
    <p:sldLayoutId id="2147485478" r:id="rId840"/>
    <p:sldLayoutId id="2147485479" r:id="rId841"/>
    <p:sldLayoutId id="2147485480" r:id="rId842"/>
    <p:sldLayoutId id="2147485481" r:id="rId843"/>
    <p:sldLayoutId id="2147485482" r:id="rId844"/>
    <p:sldLayoutId id="2147485483" r:id="rId845"/>
    <p:sldLayoutId id="2147485484" r:id="rId846"/>
    <p:sldLayoutId id="2147485485" r:id="rId847"/>
    <p:sldLayoutId id="2147485486" r:id="rId848"/>
    <p:sldLayoutId id="2147485487" r:id="rId849"/>
    <p:sldLayoutId id="2147485488" r:id="rId850"/>
    <p:sldLayoutId id="2147485489" r:id="rId851"/>
    <p:sldLayoutId id="2147485490" r:id="rId852"/>
    <p:sldLayoutId id="2147485491" r:id="rId853"/>
    <p:sldLayoutId id="2147485492" r:id="rId854"/>
    <p:sldLayoutId id="2147485493" r:id="rId855"/>
    <p:sldLayoutId id="2147485494" r:id="rId856"/>
    <p:sldLayoutId id="2147485495" r:id="rId857"/>
    <p:sldLayoutId id="2147485496" r:id="rId858"/>
    <p:sldLayoutId id="2147485497" r:id="rId859"/>
    <p:sldLayoutId id="2147485498" r:id="rId860"/>
    <p:sldLayoutId id="2147485499" r:id="rId861"/>
    <p:sldLayoutId id="2147485500" r:id="rId862"/>
    <p:sldLayoutId id="2147485501" r:id="rId863"/>
    <p:sldLayoutId id="2147485502" r:id="rId864"/>
    <p:sldLayoutId id="2147485503" r:id="rId865"/>
    <p:sldLayoutId id="2147485504" r:id="rId866"/>
    <p:sldLayoutId id="2147485505" r:id="rId867"/>
    <p:sldLayoutId id="2147485506" r:id="rId868"/>
    <p:sldLayoutId id="2147485507" r:id="rId869"/>
    <p:sldLayoutId id="2147485508" r:id="rId870"/>
    <p:sldLayoutId id="2147485509" r:id="rId871"/>
    <p:sldLayoutId id="2147485510" r:id="rId872"/>
    <p:sldLayoutId id="2147485511" r:id="rId873"/>
    <p:sldLayoutId id="2147485512" r:id="rId874"/>
    <p:sldLayoutId id="2147485513" r:id="rId875"/>
    <p:sldLayoutId id="2147485514" r:id="rId876"/>
    <p:sldLayoutId id="2147485515" r:id="rId877"/>
    <p:sldLayoutId id="2147485516" r:id="rId878"/>
    <p:sldLayoutId id="2147485517" r:id="rId879"/>
    <p:sldLayoutId id="2147485518" r:id="rId880"/>
    <p:sldLayoutId id="2147485519" r:id="rId881"/>
    <p:sldLayoutId id="2147485520" r:id="rId882"/>
    <p:sldLayoutId id="2147485521" r:id="rId883"/>
    <p:sldLayoutId id="2147485522" r:id="rId884"/>
    <p:sldLayoutId id="2147485523" r:id="rId885"/>
    <p:sldLayoutId id="2147485524" r:id="rId886"/>
    <p:sldLayoutId id="2147485525" r:id="rId887"/>
    <p:sldLayoutId id="2147485526" r:id="rId888"/>
    <p:sldLayoutId id="2147485527" r:id="rId889"/>
    <p:sldLayoutId id="2147485528" r:id="rId890"/>
    <p:sldLayoutId id="2147485529" r:id="rId891"/>
    <p:sldLayoutId id="2147485530" r:id="rId892"/>
    <p:sldLayoutId id="2147485531" r:id="rId893"/>
    <p:sldLayoutId id="2147485532" r:id="rId894"/>
    <p:sldLayoutId id="2147485533" r:id="rId895"/>
    <p:sldLayoutId id="2147485534" r:id="rId896"/>
    <p:sldLayoutId id="2147485535" r:id="rId897"/>
    <p:sldLayoutId id="2147485536" r:id="rId898"/>
    <p:sldLayoutId id="2147485537" r:id="rId899"/>
    <p:sldLayoutId id="2147485538" r:id="rId900"/>
    <p:sldLayoutId id="2147485539" r:id="rId901"/>
    <p:sldLayoutId id="2147485540" r:id="rId902"/>
    <p:sldLayoutId id="2147485541" r:id="rId903"/>
    <p:sldLayoutId id="2147485542" r:id="rId904"/>
    <p:sldLayoutId id="2147485543" r:id="rId905"/>
    <p:sldLayoutId id="2147485544" r:id="rId906"/>
    <p:sldLayoutId id="2147485545" r:id="rId907"/>
    <p:sldLayoutId id="2147485546" r:id="rId908"/>
    <p:sldLayoutId id="2147485547" r:id="rId909"/>
    <p:sldLayoutId id="2147485548" r:id="rId910"/>
    <p:sldLayoutId id="2147485549" r:id="rId911"/>
    <p:sldLayoutId id="2147485550" r:id="rId912"/>
    <p:sldLayoutId id="2147485551" r:id="rId913"/>
    <p:sldLayoutId id="2147485552" r:id="rId914"/>
    <p:sldLayoutId id="2147485553" r:id="rId915"/>
    <p:sldLayoutId id="2147485554" r:id="rId916"/>
    <p:sldLayoutId id="2147485555" r:id="rId917"/>
    <p:sldLayoutId id="2147485556" r:id="rId918"/>
    <p:sldLayoutId id="2147485557" r:id="rId919"/>
    <p:sldLayoutId id="2147485558" r:id="rId920"/>
    <p:sldLayoutId id="2147485559" r:id="rId921"/>
    <p:sldLayoutId id="2147485560" r:id="rId922"/>
    <p:sldLayoutId id="2147485561" r:id="rId923"/>
    <p:sldLayoutId id="2147485562" r:id="rId924"/>
    <p:sldLayoutId id="2147485563" r:id="rId925"/>
    <p:sldLayoutId id="2147485564" r:id="rId926"/>
    <p:sldLayoutId id="2147485565" r:id="rId927"/>
    <p:sldLayoutId id="2147485566" r:id="rId928"/>
    <p:sldLayoutId id="2147485567" r:id="rId929"/>
    <p:sldLayoutId id="2147485568" r:id="rId930"/>
    <p:sldLayoutId id="2147485569" r:id="rId931"/>
    <p:sldLayoutId id="2147485570" r:id="rId932"/>
    <p:sldLayoutId id="2147485571" r:id="rId933"/>
    <p:sldLayoutId id="2147485572" r:id="rId934"/>
    <p:sldLayoutId id="2147485573" r:id="rId935"/>
    <p:sldLayoutId id="2147485574" r:id="rId936"/>
    <p:sldLayoutId id="2147485575" r:id="rId937"/>
    <p:sldLayoutId id="2147485576" r:id="rId938"/>
    <p:sldLayoutId id="2147485577" r:id="rId939"/>
    <p:sldLayoutId id="2147485578" r:id="rId940"/>
    <p:sldLayoutId id="2147485579" r:id="rId941"/>
    <p:sldLayoutId id="2147485580" r:id="rId942"/>
    <p:sldLayoutId id="2147485581" r:id="rId943"/>
    <p:sldLayoutId id="2147485582" r:id="rId944"/>
    <p:sldLayoutId id="2147485583" r:id="rId945"/>
    <p:sldLayoutId id="2147485584" r:id="rId946"/>
    <p:sldLayoutId id="2147485585" r:id="rId947"/>
    <p:sldLayoutId id="2147485586" r:id="rId948"/>
    <p:sldLayoutId id="2147485587" r:id="rId949"/>
    <p:sldLayoutId id="2147485588" r:id="rId950"/>
    <p:sldLayoutId id="2147485589" r:id="rId951"/>
    <p:sldLayoutId id="2147485590" r:id="rId952"/>
    <p:sldLayoutId id="2147485591" r:id="rId953"/>
    <p:sldLayoutId id="2147485592" r:id="rId954"/>
    <p:sldLayoutId id="2147485593" r:id="rId955"/>
    <p:sldLayoutId id="2147485594" r:id="rId956"/>
    <p:sldLayoutId id="2147485595" r:id="rId957"/>
    <p:sldLayoutId id="2147485596" r:id="rId958"/>
    <p:sldLayoutId id="2147485597" r:id="rId959"/>
    <p:sldLayoutId id="2147485598" r:id="rId960"/>
    <p:sldLayoutId id="2147485599" r:id="rId961"/>
    <p:sldLayoutId id="2147485600" r:id="rId962"/>
    <p:sldLayoutId id="2147485601" r:id="rId963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5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94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35.emf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008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945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36.em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 rot="10800000" flipH="1">
            <a:off x="0" y="0"/>
            <a:ext cx="9144000" cy="6857999"/>
          </a:xfrm>
          <a:prstGeom prst="rect">
            <a:avLst/>
          </a:prstGeom>
          <a:blipFill dpi="0" rotWithShape="1">
            <a:blip r:embed="rId3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77568" y="495696"/>
            <a:ext cx="1163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1E73B7"/>
                </a:solidFill>
              </a:rPr>
              <a:t>antiplagiat.ru</a:t>
            </a:r>
            <a:endParaRPr lang="ru-RU" sz="1400" dirty="0">
              <a:solidFill>
                <a:srgbClr val="1E73B7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0" y="2997201"/>
            <a:ext cx="7787390" cy="250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54000" y="3003787"/>
            <a:ext cx="7423567" cy="2412275"/>
          </a:xfr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 algn="l">
              <a:spcBef>
                <a:spcPts val="1000"/>
              </a:spcBef>
            </a:pPr>
            <a:r>
              <a:rPr lang="ru-RU" sz="3200" dirty="0" smtClean="0">
                <a:solidFill>
                  <a:srgbClr val="216BA9"/>
                </a:solidFill>
              </a:rPr>
              <a:t>Оценка корректности заимствований в текстах научных публикаций</a:t>
            </a:r>
            <a:br>
              <a:rPr lang="ru-RU" sz="3200" dirty="0" smtClean="0">
                <a:solidFill>
                  <a:srgbClr val="216BA9"/>
                </a:solidFill>
              </a:rPr>
            </a:br>
            <a:r>
              <a:rPr lang="ru-RU" sz="3200" dirty="0">
                <a:solidFill>
                  <a:srgbClr val="216BA9"/>
                </a:solidFill>
              </a:rPr>
              <a:t/>
            </a:r>
            <a:br>
              <a:rPr lang="ru-RU" sz="3200" dirty="0">
                <a:solidFill>
                  <a:srgbClr val="216BA9"/>
                </a:solidFill>
              </a:rPr>
            </a:br>
            <a:r>
              <a:rPr lang="ru-RU" sz="2400" b="0" dirty="0">
                <a:solidFill>
                  <a:srgbClr val="216BA9"/>
                </a:solidFill>
              </a:rPr>
              <a:t>Чехович Юрий Викторович, к.ф.-м.н.</a:t>
            </a:r>
            <a:br>
              <a:rPr lang="ru-RU" sz="2400" b="0" dirty="0">
                <a:solidFill>
                  <a:srgbClr val="216BA9"/>
                </a:solidFill>
              </a:rPr>
            </a:br>
            <a:r>
              <a:rPr lang="ru-RU" sz="2400" b="0" dirty="0">
                <a:solidFill>
                  <a:srgbClr val="216BA9"/>
                </a:solidFill>
              </a:rPr>
              <a:t>Беленькая Ольга Сергеевна</a:t>
            </a:r>
            <a:endParaRPr lang="en-US" sz="2400" b="0" dirty="0">
              <a:solidFill>
                <a:srgbClr val="216BA9"/>
              </a:solidFill>
            </a:endParaRPr>
          </a:p>
        </p:txBody>
      </p:sp>
      <p:sp>
        <p:nvSpPr>
          <p:cNvPr id="27" name="Дата 26"/>
          <p:cNvSpPr>
            <a:spLocks noGrp="1"/>
          </p:cNvSpPr>
          <p:nvPr>
            <p:ph type="dt" sz="half" idx="10"/>
          </p:nvPr>
        </p:nvSpPr>
        <p:spPr>
          <a:xfrm>
            <a:off x="372854" y="6505731"/>
            <a:ext cx="2298206" cy="215745"/>
          </a:xfrm>
        </p:spPr>
        <p:txBody>
          <a:bodyPr/>
          <a:lstStyle/>
          <a:p>
            <a:fld id="{E2A5AF63-4BF3-4CCB-A46A-D94360468F3B}" type="datetime1">
              <a:rPr lang="ru-RU" smtClean="0">
                <a:solidFill>
                  <a:prstClr val="white"/>
                </a:solidFill>
              </a:rPr>
              <a:t>20.04.2018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1913467" y="6500594"/>
            <a:ext cx="5873924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dirty="0" smtClean="0">
                <a:solidFill>
                  <a:prstClr val="white"/>
                </a:solidFill>
              </a:rPr>
              <a:t>Москва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2854" y="1252136"/>
            <a:ext cx="741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kern="0" dirty="0">
                <a:solidFill>
                  <a:prstClr val="white"/>
                </a:solidFill>
              </a:rPr>
              <a:t>7</a:t>
            </a: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-я Международная научно-практическая конференция НЭИКОН</a:t>
            </a:r>
          </a:p>
          <a:p>
            <a:pPr lvl="0"/>
            <a:r>
              <a:rPr lang="ru-RU" sz="1600" kern="0" dirty="0">
                <a:solidFill>
                  <a:prstClr val="white"/>
                </a:solidFill>
              </a:rPr>
              <a:t>«Научное издание </a:t>
            </a:r>
            <a:r>
              <a:rPr lang="ru-RU" sz="1600" kern="0">
                <a:solidFill>
                  <a:prstClr val="white"/>
                </a:solidFill>
              </a:rPr>
              <a:t>международного </a:t>
            </a:r>
            <a:r>
              <a:rPr lang="ru-RU" sz="1600" kern="0" smtClean="0">
                <a:solidFill>
                  <a:prstClr val="white"/>
                </a:solidFill>
              </a:rPr>
              <a:t>уровня-2018</a:t>
            </a:r>
            <a:r>
              <a:rPr lang="ru-RU" sz="1600" kern="0" dirty="0">
                <a:solidFill>
                  <a:prstClr val="white"/>
                </a:solidFill>
              </a:rPr>
              <a:t>: редакционная политика, открытый доступ, научные коммуникации»</a:t>
            </a:r>
            <a:endParaRPr kumimoji="0" lang="en-US" sz="160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074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332761"/>
            <a:ext cx="7886700" cy="9432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Не </a:t>
            </a:r>
            <a:r>
              <a:rPr lang="ru-RU" sz="4000" dirty="0">
                <a:solidFill>
                  <a:srgbClr val="44546A"/>
                </a:solidFill>
              </a:rPr>
              <a:t>являются </a:t>
            </a:r>
            <a:r>
              <a:rPr lang="ru-RU" sz="4000" dirty="0" smtClean="0"/>
              <a:t>заимствованиями: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B7CB-6593-4021-B866-A1D42548F4C2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694696"/>
            <a:ext cx="7886700" cy="2610635"/>
          </a:xfrm>
        </p:spPr>
        <p:txBody>
          <a:bodyPr>
            <a:noAutofit/>
          </a:bodyPr>
          <a:lstStyle/>
          <a:p>
            <a:r>
              <a:rPr lang="ru-RU" sz="2400" kern="0" dirty="0"/>
              <a:t>научные термины</a:t>
            </a:r>
          </a:p>
          <a:p>
            <a:r>
              <a:rPr lang="ru-RU" sz="2400" kern="0" dirty="0"/>
              <a:t>общеупотребительные выражения</a:t>
            </a:r>
          </a:p>
          <a:p>
            <a:r>
              <a:rPr lang="ru-RU" sz="2400" kern="0" dirty="0"/>
              <a:t>библиографический список</a:t>
            </a:r>
          </a:p>
          <a:p>
            <a:pPr marL="0" indent="0">
              <a:buNone/>
            </a:pPr>
            <a:endParaRPr lang="ru-RU" sz="2000" kern="0" dirty="0"/>
          </a:p>
          <a:p>
            <a:pPr marL="0" indent="0" algn="ctr">
              <a:buNone/>
            </a:pPr>
            <a:endParaRPr lang="ru-RU" sz="2000" i="1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sz="2000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sz="2000" i="1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2000" i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Закрепить в Регламенте! </a:t>
            </a:r>
            <a:endParaRPr lang="ru-RU" sz="1200" i="1" kern="0" dirty="0" smtClean="0">
              <a:solidFill>
                <a:srgbClr val="216B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71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332761"/>
            <a:ext cx="7886700" cy="9432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Отношение к </a:t>
            </a:r>
            <a:r>
              <a:rPr lang="ru-RU" sz="4000" dirty="0" err="1" smtClean="0"/>
              <a:t>самоцитированию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CA87-C3E4-4153-9613-AB625576996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694696"/>
            <a:ext cx="7886700" cy="26106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kern="0" dirty="0" smtClean="0"/>
              <a:t>Например:</a:t>
            </a:r>
          </a:p>
          <a:p>
            <a:pPr marL="0" indent="0">
              <a:buNone/>
            </a:pPr>
            <a:r>
              <a:rPr lang="ru-RU" sz="2400" kern="0" dirty="0" smtClean="0"/>
              <a:t>допустимы </a:t>
            </a:r>
            <a:r>
              <a:rPr lang="ru-RU" sz="2400" kern="0" dirty="0"/>
              <a:t>цитаты из ранее опубликованных статей автора в объеме, оправданном целью цитирования. </a:t>
            </a:r>
            <a:r>
              <a:rPr lang="ru-RU" sz="2400" kern="0" dirty="0" smtClean="0"/>
              <a:t/>
            </a:r>
            <a:br>
              <a:rPr lang="ru-RU" sz="2400" kern="0" dirty="0" smtClean="0"/>
            </a:br>
            <a:r>
              <a:rPr lang="ru-RU" sz="2400" kern="0" dirty="0" smtClean="0"/>
              <a:t>При </a:t>
            </a:r>
            <a:r>
              <a:rPr lang="ru-RU" sz="2400" kern="0" dirty="0"/>
              <a:t>этом все подобные цитаты должны быть корректно оформлены и снабжены ссылками на источник.</a:t>
            </a:r>
          </a:p>
          <a:p>
            <a:pPr marL="0" indent="0" algn="ctr">
              <a:buNone/>
            </a:pPr>
            <a:endParaRPr lang="ru-RU" sz="2000" i="1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sz="2000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sz="2000" i="1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2000" i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Закрепить в Регламенте! </a:t>
            </a:r>
            <a:endParaRPr lang="ru-RU" sz="1200" i="1" kern="0" dirty="0" smtClean="0">
              <a:solidFill>
                <a:srgbClr val="216B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58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Рисунок 11"/>
          <p:cNvPicPr>
            <a:picLocks noRot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747" y="1837853"/>
            <a:ext cx="5943815" cy="4281905"/>
          </a:xfrm>
          <a:prstGeom prst="rect">
            <a:avLst/>
          </a:prstGeom>
          <a:noFill/>
          <a:ln w="10160" cmpd="sng">
            <a:solidFill>
              <a:srgbClr val="1E73B7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7" name="Рисунок 12"/>
          <p:cNvPicPr>
            <a:picLocks noRot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041" y="1181059"/>
            <a:ext cx="2844800" cy="468313"/>
          </a:xfrm>
          <a:prstGeom prst="rect">
            <a:avLst/>
          </a:prstGeom>
          <a:noFill/>
          <a:ln w="10160" cmpd="sng">
            <a:solidFill>
              <a:srgbClr val="1E73B7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9" name="Прямоугольник1"/>
          <p:cNvSpPr>
            <a:spLocks noChangeArrowheads="1"/>
          </p:cNvSpPr>
          <p:nvPr/>
        </p:nvSpPr>
        <p:spPr bwMode="auto">
          <a:xfrm>
            <a:off x="6037594" y="6420469"/>
            <a:ext cx="1968500" cy="358775"/>
          </a:xfrm>
          <a:prstGeom prst="rect">
            <a:avLst/>
          </a:prstGeom>
          <a:solidFill>
            <a:srgbClr val="4193BE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ru-RU" altLang="ru-RU" sz="1600" b="1" dirty="0">
                <a:solidFill>
                  <a:schemeClr val="tx2"/>
                </a:solidFill>
                <a:latin typeface="+mn-lt"/>
              </a:rPr>
              <a:t>Список</a:t>
            </a:r>
            <a:r>
              <a:rPr lang="ru-RU" altLang="ru-RU" sz="16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altLang="ru-RU" sz="1600" b="1" dirty="0">
                <a:solidFill>
                  <a:schemeClr val="tx2"/>
                </a:solidFill>
                <a:latin typeface="+mn-lt"/>
              </a:rPr>
              <a:t>источников</a:t>
            </a:r>
          </a:p>
        </p:txBody>
      </p:sp>
      <p:sp>
        <p:nvSpPr>
          <p:cNvPr id="10250" name="Прямоугольник2"/>
          <p:cNvSpPr>
            <a:spLocks noChangeArrowheads="1"/>
          </p:cNvSpPr>
          <p:nvPr/>
        </p:nvSpPr>
        <p:spPr bwMode="auto">
          <a:xfrm>
            <a:off x="3988682" y="6425850"/>
            <a:ext cx="1530350" cy="360363"/>
          </a:xfrm>
          <a:prstGeom prst="rect">
            <a:avLst/>
          </a:prstGeom>
          <a:solidFill>
            <a:srgbClr val="BBE2B4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ru-RU" altLang="ru-RU" sz="1600" b="1" dirty="0">
                <a:solidFill>
                  <a:schemeClr val="tx2"/>
                </a:solidFill>
                <a:latin typeface="+mn-lt"/>
              </a:rPr>
              <a:t>Цитирование</a:t>
            </a:r>
          </a:p>
        </p:txBody>
      </p:sp>
      <p:sp>
        <p:nvSpPr>
          <p:cNvPr id="10251" name="Прямоугольник3"/>
          <p:cNvSpPr>
            <a:spLocks noChangeArrowheads="1"/>
          </p:cNvSpPr>
          <p:nvPr/>
        </p:nvSpPr>
        <p:spPr bwMode="auto">
          <a:xfrm>
            <a:off x="1765145" y="6425851"/>
            <a:ext cx="1704975" cy="360362"/>
          </a:xfrm>
          <a:prstGeom prst="rect">
            <a:avLst/>
          </a:prstGeom>
          <a:solidFill>
            <a:srgbClr val="F3BACA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ru-RU" altLang="ru-RU" sz="1600" b="1" dirty="0" smtClean="0">
                <a:solidFill>
                  <a:schemeClr val="tx2"/>
                </a:solidFill>
                <a:latin typeface="+mn-lt"/>
              </a:rPr>
              <a:t>Заимствование</a:t>
            </a:r>
            <a:endParaRPr lang="ru-RU" altLang="ru-RU" sz="16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252" name="АвтоФигура1"/>
          <p:cNvSpPr>
            <a:spLocks noChangeArrowheads="1"/>
          </p:cNvSpPr>
          <p:nvPr/>
        </p:nvSpPr>
        <p:spPr bwMode="auto">
          <a:xfrm>
            <a:off x="6805944" y="1544841"/>
            <a:ext cx="215900" cy="503237"/>
          </a:xfrm>
          <a:prstGeom prst="upArrow">
            <a:avLst>
              <a:gd name="adj1" fmla="val 50000"/>
              <a:gd name="adj2" fmla="val 64099"/>
            </a:avLst>
          </a:pr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10253" name="Прямоугольник4"/>
          <p:cNvSpPr>
            <a:spLocks noChangeArrowheads="1"/>
          </p:cNvSpPr>
          <p:nvPr/>
        </p:nvSpPr>
        <p:spPr bwMode="auto">
          <a:xfrm>
            <a:off x="4363629" y="1235032"/>
            <a:ext cx="1255712" cy="360363"/>
          </a:xfrm>
          <a:prstGeom prst="rect">
            <a:avLst/>
          </a:pr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ru-RU" altLang="ru-RU" sz="1600" b="1" dirty="0">
                <a:solidFill>
                  <a:schemeClr val="tx2"/>
                </a:solidFill>
                <a:latin typeface="+mn-lt"/>
              </a:rPr>
              <a:t>Результаты </a:t>
            </a:r>
          </a:p>
        </p:txBody>
      </p:sp>
      <p:sp>
        <p:nvSpPr>
          <p:cNvPr id="10254" name="АвтоФигура2"/>
          <p:cNvSpPr>
            <a:spLocks noChangeArrowheads="1"/>
          </p:cNvSpPr>
          <p:nvPr/>
        </p:nvSpPr>
        <p:spPr bwMode="auto">
          <a:xfrm>
            <a:off x="5619341" y="1296946"/>
            <a:ext cx="503238" cy="236537"/>
          </a:xfrm>
          <a:prstGeom prst="rightArrow">
            <a:avLst>
              <a:gd name="adj1" fmla="val 50000"/>
              <a:gd name="adj2" fmla="val 49967"/>
            </a:avLst>
          </a:pr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10255" name="АвтоФигура3"/>
          <p:cNvSpPr>
            <a:spLocks noChangeArrowheads="1"/>
          </p:cNvSpPr>
          <p:nvPr/>
        </p:nvSpPr>
        <p:spPr bwMode="auto">
          <a:xfrm>
            <a:off x="4410258" y="5212926"/>
            <a:ext cx="220525" cy="1184275"/>
          </a:xfrm>
          <a:prstGeom prst="upArrow">
            <a:avLst>
              <a:gd name="adj1" fmla="val 50000"/>
              <a:gd name="adj2" fmla="val 113972"/>
            </a:avLst>
          </a:prstGeom>
          <a:solidFill>
            <a:srgbClr val="BBE2B4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56" name="АвтоФигура4"/>
          <p:cNvSpPr>
            <a:spLocks noChangeArrowheads="1"/>
          </p:cNvSpPr>
          <p:nvPr/>
        </p:nvSpPr>
        <p:spPr bwMode="auto">
          <a:xfrm>
            <a:off x="2544632" y="5774357"/>
            <a:ext cx="215900" cy="646112"/>
          </a:xfrm>
          <a:prstGeom prst="upArrow">
            <a:avLst>
              <a:gd name="adj1" fmla="val 50000"/>
              <a:gd name="adj2" fmla="val 82298"/>
            </a:avLst>
          </a:prstGeom>
          <a:solidFill>
            <a:srgbClr val="F3BACA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57" name="АвтоФигура5"/>
          <p:cNvSpPr>
            <a:spLocks noChangeArrowheads="1"/>
          </p:cNvSpPr>
          <p:nvPr/>
        </p:nvSpPr>
        <p:spPr bwMode="auto">
          <a:xfrm>
            <a:off x="6454030" y="5751089"/>
            <a:ext cx="215900" cy="646112"/>
          </a:xfrm>
          <a:prstGeom prst="upArrow">
            <a:avLst>
              <a:gd name="adj1" fmla="val 50000"/>
              <a:gd name="adj2" fmla="val 82298"/>
            </a:avLst>
          </a:prstGeom>
          <a:solidFill>
            <a:srgbClr val="4193BE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59582" y="2251002"/>
            <a:ext cx="2312218" cy="1850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2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2800" b="1" dirty="0">
                <a:solidFill>
                  <a:srgbClr val="FFFFFF"/>
                </a:solidFill>
              </a:rPr>
              <a:t>Антиплагиат: экспертная работа </a:t>
            </a:r>
            <a:br>
              <a:rPr lang="ru-RU" altLang="ru-RU" sz="2800" b="1" dirty="0">
                <a:solidFill>
                  <a:srgbClr val="FFFFFF"/>
                </a:solidFill>
              </a:rPr>
            </a:br>
            <a:r>
              <a:rPr lang="ru-RU" altLang="ru-RU" sz="2800" b="1" dirty="0">
                <a:solidFill>
                  <a:srgbClr val="FFFFFF"/>
                </a:solidFill>
              </a:rPr>
              <a:t>с отчетом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383FABE-72DB-4C51-B8E3-2000C930F8E5}" type="datetime1">
              <a:rPr lang="ru-RU" altLang="ru-RU" smtClean="0"/>
              <a:t>20.04.2018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62988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249" y="1745804"/>
            <a:ext cx="7076587" cy="46478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332761"/>
            <a:ext cx="7886700" cy="9432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Решение всегда за экспертом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D15D0-6FC0-44D1-9869-BA3442EE0B33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694696"/>
            <a:ext cx="7886700" cy="26106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2000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sz="2000" i="1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8650" y="2276027"/>
            <a:ext cx="46766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окончательное решение о правомерности того или иного заимствования </a:t>
            </a:r>
            <a:r>
              <a:rPr lang="ru-RU" sz="2400" dirty="0" smtClean="0"/>
              <a:t>всегда остается </a:t>
            </a:r>
          </a:p>
          <a:p>
            <a:r>
              <a:rPr lang="ru-RU" sz="2400" dirty="0" smtClean="0"/>
              <a:t>на </a:t>
            </a:r>
            <a:r>
              <a:rPr lang="ru-RU" sz="2400" dirty="0"/>
              <a:t>усмотрение проверяющего.</a:t>
            </a:r>
          </a:p>
        </p:txBody>
      </p:sp>
    </p:spTree>
    <p:extLst>
      <p:ext uri="{BB962C8B-B14F-4D97-AF65-F5344CB8AC3E}">
        <p14:creationId xmlns:p14="http://schemas.microsoft.com/office/powerpoint/2010/main" val="9227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76952"/>
            <a:ext cx="7886700" cy="9432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Возможный </a:t>
            </a:r>
            <a:r>
              <a:rPr lang="ru-RU" sz="4000" dirty="0"/>
              <a:t>алгоритм оценки </a:t>
            </a:r>
            <a:r>
              <a:rPr lang="ru-RU" sz="4000" dirty="0" smtClean="0"/>
              <a:t>оригинальности текста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0E2F-6AF1-4937-96AA-CDB1369D7F6D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694696"/>
            <a:ext cx="7886700" cy="26106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2000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sz="2000" i="1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1643" y="2915587"/>
            <a:ext cx="7740713" cy="2697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lvl="0" indent="-533400">
              <a:lnSpc>
                <a:spcPct val="130000"/>
              </a:lnSpc>
              <a:spcAft>
                <a:spcPts val="0"/>
              </a:spcAft>
              <a:buFont typeface="+mj-lt"/>
              <a:buAutoNum type="romanUcPeriod"/>
            </a:pP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Исключить из рассмотрения фрагменты, не являющиеся заимствованиями.</a:t>
            </a:r>
          </a:p>
          <a:p>
            <a:pPr marL="533400" lvl="0" indent="-533400">
              <a:lnSpc>
                <a:spcPct val="130000"/>
              </a:lnSpc>
              <a:spcAft>
                <a:spcPts val="0"/>
              </a:spcAft>
              <a:buFont typeface="+mj-lt"/>
              <a:buAutoNum type="romanUcPeriod"/>
            </a:pP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Оценить правомерность обнаруженных заимствований, правильность оформления ссылок на источники.</a:t>
            </a:r>
          </a:p>
          <a:p>
            <a:pPr marL="533400" lvl="0" indent="-533400">
              <a:lnSpc>
                <a:spcPct val="130000"/>
              </a:lnSpc>
              <a:spcAft>
                <a:spcPts val="0"/>
              </a:spcAft>
              <a:buFont typeface="+mj-lt"/>
              <a:buAutoNum type="romanUcPeriod"/>
            </a:pPr>
            <a:r>
              <a:rPr lang="ru-RU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Отредактировать </a:t>
            </a: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полный отчет при необходимости.</a:t>
            </a:r>
          </a:p>
          <a:p>
            <a:pPr marL="533400" lvl="0" indent="-533400">
              <a:lnSpc>
                <a:spcPct val="130000"/>
              </a:lnSpc>
              <a:spcAft>
                <a:spcPts val="0"/>
              </a:spcAft>
              <a:buFont typeface="+mj-lt"/>
              <a:buAutoNum type="romanUcPeriod"/>
            </a:pP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Принять решение о дальнейшем рассмотрении рукописи.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82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76952"/>
            <a:ext cx="7886700" cy="943266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Рассмотрим </a:t>
            </a:r>
            <a:r>
              <a:rPr lang="ru-RU" sz="4000" dirty="0"/>
              <a:t>алгоритм </a:t>
            </a:r>
            <a:r>
              <a:rPr lang="ru-RU" sz="4000" dirty="0" smtClean="0"/>
              <a:t>подробнее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9B314-6117-474D-8830-768F7D3EA546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694696"/>
            <a:ext cx="7886700" cy="26106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2000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sz="2000" i="1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1643" y="2915587"/>
            <a:ext cx="7740713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lvl="0" indent="-533400">
              <a:lnSpc>
                <a:spcPct val="130000"/>
              </a:lnSpc>
              <a:spcAft>
                <a:spcPts val="0"/>
              </a:spcAft>
              <a:buFont typeface="+mj-lt"/>
              <a:buAutoNum type="romanUcPeriod"/>
            </a:pPr>
            <a:r>
              <a:rPr lang="ru-RU" sz="22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Исключить из рассмотрения фрагменты, не являющиеся заимствованиями.</a:t>
            </a:r>
          </a:p>
          <a:p>
            <a:pPr marL="533400" lvl="0" indent="-533400">
              <a:lnSpc>
                <a:spcPct val="130000"/>
              </a:lnSpc>
              <a:spcAft>
                <a:spcPts val="0"/>
              </a:spcAft>
              <a:buFont typeface="+mj-lt"/>
              <a:buAutoNum type="romanUcPeriod"/>
            </a:pP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Оценить правомерность обнаруженных заимствований, правильность оформления ссылок на источники.</a:t>
            </a:r>
          </a:p>
          <a:p>
            <a:pPr marL="533400" lvl="0" indent="-533400">
              <a:lnSpc>
                <a:spcPct val="130000"/>
              </a:lnSpc>
              <a:spcAft>
                <a:spcPts val="0"/>
              </a:spcAft>
              <a:buFont typeface="+mj-lt"/>
              <a:buAutoNum type="romanUcPeriod"/>
            </a:pPr>
            <a:r>
              <a:rPr lang="ru-RU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Отредактировать </a:t>
            </a: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полный отчет при необходимости.</a:t>
            </a:r>
          </a:p>
          <a:p>
            <a:pPr marL="533400" lvl="0" indent="-533400">
              <a:lnSpc>
                <a:spcPct val="130000"/>
              </a:lnSpc>
              <a:spcAft>
                <a:spcPts val="0"/>
              </a:spcAft>
              <a:buFont typeface="+mj-lt"/>
              <a:buAutoNum type="romanUcPeriod"/>
            </a:pP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Принять решение о дальнейшем рассмотрении рукописи.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90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332761"/>
            <a:ext cx="7886700" cy="9432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Фрагмент нормативного акта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D456C-1721-46F0-8442-B5FD8996A190}" type="datetime1">
              <a:rPr lang="ru-RU" smtClean="0">
                <a:solidFill>
                  <a:prstClr val="white"/>
                </a:solidFill>
              </a:rPr>
              <a:t>20.04.2018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70" y="1984533"/>
            <a:ext cx="5195069" cy="44137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839" y="1984533"/>
            <a:ext cx="2482374" cy="4413768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1792586" y="3376943"/>
            <a:ext cx="3739081" cy="1086415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803271" y="3567065"/>
            <a:ext cx="2100404" cy="452674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68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332761"/>
            <a:ext cx="7886700" cy="9432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Выделение библиографии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192A7-D6A0-4DB9-8E7E-267D622C0100}" type="datetime1">
              <a:rPr lang="ru-RU" smtClean="0">
                <a:solidFill>
                  <a:prstClr val="white"/>
                </a:solidFill>
              </a:rPr>
              <a:t>20.04.2018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70" y="1877262"/>
            <a:ext cx="5542592" cy="44769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3791" y="1804394"/>
            <a:ext cx="2624439" cy="4556924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1530036" y="2153904"/>
            <a:ext cx="4458326" cy="4207414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335808" y="5649362"/>
            <a:ext cx="2100404" cy="704838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3727" y="4311193"/>
            <a:ext cx="834522" cy="314656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5033727" y="4311193"/>
            <a:ext cx="834522" cy="314656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964" y="5305330"/>
            <a:ext cx="1048869" cy="104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72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332761"/>
            <a:ext cx="7886700" cy="9432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Отключение библиографии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533B-891C-46AF-B7D1-78DBD4B76606}" type="datetime1">
              <a:rPr lang="ru-RU" smtClean="0">
                <a:solidFill>
                  <a:prstClr val="white"/>
                </a:solidFill>
              </a:rPr>
              <a:t>20.04.2018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791" y="1804394"/>
            <a:ext cx="2624439" cy="4556924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6335808" y="5649362"/>
            <a:ext cx="2100404" cy="704838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3727" y="4311193"/>
            <a:ext cx="834522" cy="3146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476" y="1874066"/>
            <a:ext cx="5640314" cy="4503877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1530036" y="2153904"/>
            <a:ext cx="4458326" cy="4207414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97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653" y="1813514"/>
            <a:ext cx="6871579" cy="45899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3092" y="814909"/>
            <a:ext cx="7886700" cy="943266"/>
          </a:xfrm>
        </p:spPr>
        <p:txBody>
          <a:bodyPr>
            <a:noAutofit/>
          </a:bodyPr>
          <a:lstStyle/>
          <a:p>
            <a:pPr algn="ctr"/>
            <a:r>
              <a:rPr lang="ru-RU" sz="3400" dirty="0" smtClean="0"/>
              <a:t>Выделение общеупотребительных выражений</a:t>
            </a:r>
            <a:endParaRPr lang="ru-RU" sz="34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39B17-D844-4743-94AE-A27AB8D33B0E}" type="datetime1">
              <a:rPr lang="ru-RU" smtClean="0">
                <a:solidFill>
                  <a:prstClr val="white"/>
                </a:solidFill>
              </a:rPr>
              <a:t>20.04.2018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74470" y="2360464"/>
            <a:ext cx="3494637" cy="409896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147303" y="5902860"/>
            <a:ext cx="1910336" cy="473473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19" y="5296277"/>
            <a:ext cx="1020358" cy="1020358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1474469" y="5367196"/>
            <a:ext cx="3494637" cy="409896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57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2677D-5C75-4D78-8647-F70E042CEEF5}" type="datetime1">
              <a:rPr lang="ru-RU" smtClean="0">
                <a:solidFill>
                  <a:srgbClr val="A9AFB4"/>
                </a:solidFill>
              </a:rPr>
              <a:t>20.04.2018</a:t>
            </a:fld>
            <a:endParaRPr lang="ru-RU" dirty="0">
              <a:solidFill>
                <a:srgbClr val="A9AFB4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318" y="0"/>
            <a:ext cx="448631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Прямоугольник 16"/>
          <p:cNvSpPr/>
          <p:nvPr/>
        </p:nvSpPr>
        <p:spPr>
          <a:xfrm>
            <a:off x="445770" y="3928849"/>
            <a:ext cx="8604101" cy="2585323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/>
              <a:t>«В 1974 году сотрудник компании </a:t>
            </a:r>
            <a:r>
              <a:rPr lang="ru-RU" dirty="0" err="1"/>
              <a:t>Xerox</a:t>
            </a:r>
            <a:r>
              <a:rPr lang="ru-RU" dirty="0"/>
              <a:t> Ларри </a:t>
            </a:r>
            <a:r>
              <a:rPr lang="ru-RU" dirty="0" err="1"/>
              <a:t>Теслер</a:t>
            </a:r>
            <a:r>
              <a:rPr lang="ru-RU" dirty="0"/>
              <a:t>, работая над созданием компьютерного текстового редактора для американского издательства </a:t>
            </a:r>
            <a:r>
              <a:rPr lang="ru-RU" dirty="0" err="1"/>
              <a:t>Ginn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Company</a:t>
            </a:r>
            <a:r>
              <a:rPr lang="ru-RU" dirty="0"/>
              <a:t>, изменил программный интерфейс для перемещения фрагментов текста. Он сократил число манипуляций с 6 до 2 и присвоил операциям названия «</a:t>
            </a:r>
            <a:r>
              <a:rPr lang="ru-RU" dirty="0" err="1"/>
              <a:t>cut-paste</a:t>
            </a:r>
            <a:r>
              <a:rPr lang="ru-RU" dirty="0"/>
              <a:t>» и «</a:t>
            </a:r>
            <a:r>
              <a:rPr lang="ru-RU" dirty="0" err="1"/>
              <a:t>copy-paste</a:t>
            </a:r>
            <a:r>
              <a:rPr lang="ru-RU" dirty="0"/>
              <a:t>», позаимствовав эти термины из практики традиционной бумажной вёрстки. Злые языки утверждают, что тем самым он заложил основы всей современной журналистики</a:t>
            </a:r>
            <a:r>
              <a:rPr lang="ru-RU" dirty="0" smtClean="0"/>
              <a:t>».</a:t>
            </a:r>
          </a:p>
          <a:p>
            <a:pPr algn="ctr"/>
            <a:endParaRPr lang="ru-RU" dirty="0" smtClean="0"/>
          </a:p>
          <a:p>
            <a:pPr algn="r"/>
            <a:r>
              <a:rPr lang="ru-RU" dirty="0" smtClean="0"/>
              <a:t>Журнал </a:t>
            </a:r>
            <a:r>
              <a:rPr lang="ru-RU" dirty="0"/>
              <a:t>“</a:t>
            </a:r>
            <a:r>
              <a:rPr lang="en-US" dirty="0" smtClean="0"/>
              <a:t>Esquire”</a:t>
            </a:r>
            <a:r>
              <a:rPr lang="ru-RU" dirty="0" smtClean="0"/>
              <a:t>, №56 2010 г.</a:t>
            </a:r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706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8041" y="5270518"/>
            <a:ext cx="1079086" cy="107908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06169" y="2313552"/>
            <a:ext cx="76863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Если иное не установлено </a:t>
            </a:r>
            <a:r>
              <a:rPr lang="ru-RU" sz="2400" dirty="0"/>
              <a:t>ф</a:t>
            </a:r>
            <a:r>
              <a:rPr lang="ru-RU" sz="2400" dirty="0" smtClean="0"/>
              <a:t>едеральным законом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Постановлением Президиума ВАС РФ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Право собственности на недвижимое имущество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При этом следует подчеркнуть, что…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Для достижения этой цели были поставлены следующие задачи…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Следовательно, можно сделать вывод о том, что…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Есть не что иное как…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Находящееся на территории Российской Федерации</a:t>
            </a: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5628" y="1370286"/>
            <a:ext cx="7886700" cy="9432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Примеры выделенных общеупотребительных выражений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16C8-3045-4EBF-A683-34A8F5D96F64}" type="datetime1">
              <a:rPr lang="ru-RU" smtClean="0">
                <a:solidFill>
                  <a:prstClr val="white"/>
                </a:solidFill>
              </a:rPr>
              <a:t>20.04.2018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3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76952"/>
            <a:ext cx="7886700" cy="9432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Алгоритм </a:t>
            </a:r>
            <a:r>
              <a:rPr lang="ru-RU" sz="4000" dirty="0"/>
              <a:t>оценки </a:t>
            </a:r>
            <a:r>
              <a:rPr lang="ru-RU" sz="4000" dirty="0" smtClean="0"/>
              <a:t>оригинальности текста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2E6B-A9B5-4F6B-B1A8-64AE9F438086}" type="datetime1">
              <a:rPr lang="ru-RU" smtClean="0">
                <a:solidFill>
                  <a:prstClr val="white"/>
                </a:solidFill>
              </a:rPr>
              <a:t>20.04.2018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694696"/>
            <a:ext cx="7886700" cy="26106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2000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sz="2000" i="1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1643" y="2915587"/>
            <a:ext cx="7740713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lnSpc>
                <a:spcPct val="130000"/>
              </a:lnSpc>
              <a:buFont typeface="+mj-lt"/>
              <a:buAutoNum type="romanUcPeriod"/>
            </a:pPr>
            <a:r>
              <a:rPr lang="ru-RU" sz="2200" dirty="0">
                <a:solidFill>
                  <a:srgbClr val="44546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Исключить из рассмотрения фрагменты, не являющиеся заимствованиями.</a:t>
            </a:r>
          </a:p>
          <a:p>
            <a:pPr marL="533400" indent="-533400">
              <a:lnSpc>
                <a:spcPct val="130000"/>
              </a:lnSpc>
              <a:buFont typeface="+mj-lt"/>
              <a:buAutoNum type="romanUcPeriod"/>
            </a:pPr>
            <a:r>
              <a:rPr lang="ru-RU" sz="2200" dirty="0"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Оценить правомерность обнаруженных заимствований, правильность оформления ссылок на источники.</a:t>
            </a:r>
          </a:p>
          <a:p>
            <a:pPr marL="533400" indent="-533400">
              <a:lnSpc>
                <a:spcPct val="130000"/>
              </a:lnSpc>
              <a:buFont typeface="+mj-lt"/>
              <a:buAutoNum type="romanUcPeriod"/>
            </a:pPr>
            <a:r>
              <a:rPr lang="ru-RU" sz="2200" dirty="0" smtClean="0">
                <a:solidFill>
                  <a:srgbClr val="44546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Отредактировать </a:t>
            </a:r>
            <a:r>
              <a:rPr lang="ru-RU" sz="2200" dirty="0">
                <a:solidFill>
                  <a:srgbClr val="44546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полный отчет при необходимости.</a:t>
            </a:r>
          </a:p>
          <a:p>
            <a:pPr marL="533400" indent="-533400">
              <a:lnSpc>
                <a:spcPct val="130000"/>
              </a:lnSpc>
              <a:buFont typeface="+mj-lt"/>
              <a:buAutoNum type="romanUcPeriod"/>
            </a:pPr>
            <a:r>
              <a:rPr lang="ru-RU" sz="2200" dirty="0">
                <a:solidFill>
                  <a:srgbClr val="44546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Принять решение о дальнейшем рассмотрении рукописи.</a:t>
            </a:r>
          </a:p>
        </p:txBody>
      </p:sp>
    </p:spTree>
    <p:extLst>
      <p:ext uri="{BB962C8B-B14F-4D97-AF65-F5344CB8AC3E}">
        <p14:creationId xmlns:p14="http://schemas.microsoft.com/office/powerpoint/2010/main" val="278466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5628" y="1370286"/>
            <a:ext cx="7886700" cy="943266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На что обратить внимание?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16C8-3045-4EBF-A683-34A8F5D96F64}" type="datetime1">
              <a:rPr lang="ru-RU" smtClean="0">
                <a:solidFill>
                  <a:prstClr val="white"/>
                </a:solidFill>
              </a:rPr>
              <a:pPr/>
              <a:t>20.04.2018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5222" y="2474870"/>
            <a:ext cx="76863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44546A"/>
                </a:solidFill>
              </a:rPr>
              <a:t>В</a:t>
            </a:r>
            <a:r>
              <a:rPr lang="ru-RU" sz="2400" dirty="0" smtClean="0">
                <a:solidFill>
                  <a:srgbClr val="44546A"/>
                </a:solidFill>
              </a:rPr>
              <a:t>ыделено </a:t>
            </a:r>
            <a:r>
              <a:rPr lang="ru-RU" sz="2400" dirty="0">
                <a:solidFill>
                  <a:srgbClr val="44546A"/>
                </a:solidFill>
              </a:rPr>
              <a:t>ли заимствование </a:t>
            </a:r>
            <a:r>
              <a:rPr lang="ru-RU" sz="2400" dirty="0" smtClean="0">
                <a:solidFill>
                  <a:srgbClr val="44546A"/>
                </a:solidFill>
              </a:rPr>
              <a:t>кавычками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44546A"/>
                </a:solidFill>
              </a:rPr>
              <a:t>Есть </a:t>
            </a:r>
            <a:r>
              <a:rPr lang="ru-RU" sz="2400" dirty="0">
                <a:solidFill>
                  <a:srgbClr val="44546A"/>
                </a:solidFill>
              </a:rPr>
              <a:t>ли ссылка (сноска) на источник в тексте проверяемого </a:t>
            </a:r>
            <a:r>
              <a:rPr lang="ru-RU" sz="2400" dirty="0" smtClean="0">
                <a:solidFill>
                  <a:srgbClr val="44546A"/>
                </a:solidFill>
              </a:rPr>
              <a:t>документа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44546A"/>
                </a:solidFill>
              </a:rPr>
              <a:t>Упомянут </a:t>
            </a:r>
            <a:r>
              <a:rPr lang="ru-RU" sz="2400" dirty="0">
                <a:solidFill>
                  <a:srgbClr val="44546A"/>
                </a:solidFill>
              </a:rPr>
              <a:t>ли источник в списке </a:t>
            </a:r>
            <a:r>
              <a:rPr lang="ru-RU" sz="2400" dirty="0" smtClean="0">
                <a:solidFill>
                  <a:srgbClr val="44546A"/>
                </a:solidFill>
              </a:rPr>
              <a:t>литературы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44546A"/>
                </a:solidFill>
              </a:rPr>
              <a:t>Сопоставить </a:t>
            </a:r>
            <a:r>
              <a:rPr lang="ru-RU" sz="2400" dirty="0">
                <a:solidFill>
                  <a:srgbClr val="44546A"/>
                </a:solidFill>
              </a:rPr>
              <a:t>дату источника </a:t>
            </a:r>
            <a:r>
              <a:rPr lang="ru-RU" sz="2400" dirty="0" smtClean="0">
                <a:solidFill>
                  <a:srgbClr val="44546A"/>
                </a:solidFill>
              </a:rPr>
              <a:t>заимствования и </a:t>
            </a:r>
            <a:r>
              <a:rPr lang="ru-RU" sz="2400" dirty="0">
                <a:solidFill>
                  <a:srgbClr val="44546A"/>
                </a:solidFill>
              </a:rPr>
              <a:t>дату подготовки </a:t>
            </a:r>
            <a:r>
              <a:rPr lang="ru-RU" sz="2400" dirty="0" smtClean="0">
                <a:solidFill>
                  <a:srgbClr val="44546A"/>
                </a:solidFill>
              </a:rPr>
              <a:t>рукописи</a:t>
            </a:r>
          </a:p>
        </p:txBody>
      </p:sp>
    </p:spTree>
    <p:extLst>
      <p:ext uri="{BB962C8B-B14F-4D97-AF65-F5344CB8AC3E}">
        <p14:creationId xmlns:p14="http://schemas.microsoft.com/office/powerpoint/2010/main" val="51654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682" y="1211584"/>
            <a:ext cx="7886700" cy="9432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Модуль поиска переводных заимствований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16C8-3045-4EBF-A683-34A8F5D96F64}" type="datetime1">
              <a:rPr lang="ru-RU" smtClean="0">
                <a:solidFill>
                  <a:prstClr val="white"/>
                </a:solidFill>
              </a:rPr>
              <a:pPr/>
              <a:t>20.04.2018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7338" y="3808887"/>
            <a:ext cx="5573453" cy="25333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718752" y="2399500"/>
            <a:ext cx="65602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Позволяет </a:t>
            </a:r>
            <a:r>
              <a:rPr lang="ru-RU" sz="2000" dirty="0"/>
              <a:t>проверить русскоязычные тексты на наличие заимствований из </a:t>
            </a:r>
            <a:r>
              <a:rPr lang="ru-RU" sz="2000" dirty="0">
                <a:solidFill>
                  <a:schemeClr val="accent2"/>
                </a:solidFill>
              </a:rPr>
              <a:t>англоязычных</a:t>
            </a:r>
            <a:r>
              <a:rPr lang="ru-RU" sz="2000" dirty="0"/>
              <a:t> источников. </a:t>
            </a: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Включает специальный инновационный  </a:t>
            </a:r>
            <a:r>
              <a:rPr lang="ru-RU" sz="2000" dirty="0"/>
              <a:t>алгоритм и коллекцию документов на английском языке.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68301" y="4617267"/>
            <a:ext cx="2725093" cy="244444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01" y="5187635"/>
            <a:ext cx="1081887" cy="108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1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5628" y="1370286"/>
            <a:ext cx="7886700" cy="9432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Модуль поиска перефразированных заимствований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16C8-3045-4EBF-A683-34A8F5D96F64}" type="datetime1">
              <a:rPr lang="ru-RU" smtClean="0">
                <a:solidFill>
                  <a:prstClr val="white"/>
                </a:solidFill>
              </a:rPr>
              <a:pPr/>
              <a:t>20.04.2018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5222" y="2474870"/>
            <a:ext cx="768639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44546A"/>
                </a:solidFill>
              </a:rPr>
              <a:t>Позволяет </a:t>
            </a:r>
            <a:r>
              <a:rPr lang="ru-RU" sz="2400" dirty="0">
                <a:solidFill>
                  <a:srgbClr val="44546A"/>
                </a:solidFill>
              </a:rPr>
              <a:t>находить в проверяемом документе </a:t>
            </a:r>
            <a:r>
              <a:rPr lang="ru-RU" sz="2400" dirty="0" smtClean="0">
                <a:solidFill>
                  <a:srgbClr val="44546A"/>
                </a:solidFill>
              </a:rPr>
              <a:t> </a:t>
            </a:r>
            <a:r>
              <a:rPr lang="ru-RU" sz="2400" dirty="0">
                <a:solidFill>
                  <a:srgbClr val="44546A"/>
                </a:solidFill>
              </a:rPr>
              <a:t>заимствования, </a:t>
            </a:r>
            <a:r>
              <a:rPr lang="ru-RU" sz="2400" dirty="0" smtClean="0">
                <a:solidFill>
                  <a:srgbClr val="44546A"/>
                </a:solidFill>
              </a:rPr>
              <a:t> полученные путем </a:t>
            </a:r>
            <a:r>
              <a:rPr lang="ru-RU" sz="2400" dirty="0">
                <a:solidFill>
                  <a:srgbClr val="44546A"/>
                </a:solidFill>
              </a:rPr>
              <a:t>изменения структуры предложений: вставка и замена слов на синонимы, перемещение частей текста, изменение словоформ. Смысл текста при этом сохраняется. Таким образом, работа не является оригинальной по факту, по выглядит оригинальной по структуре.</a:t>
            </a:r>
            <a:endParaRPr lang="ru-RU" sz="2400" dirty="0" smtClean="0">
              <a:solidFill>
                <a:srgbClr val="44546A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93" y="5198090"/>
            <a:ext cx="107908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76952"/>
            <a:ext cx="7886700" cy="9432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Алгоритм </a:t>
            </a:r>
            <a:r>
              <a:rPr lang="ru-RU" sz="4000" dirty="0"/>
              <a:t>оценки </a:t>
            </a:r>
            <a:r>
              <a:rPr lang="ru-RU" sz="4000" dirty="0" smtClean="0"/>
              <a:t>оригинальности текста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25DE1-DEBA-4FE5-8631-4325DC8195DF}" type="datetime1">
              <a:rPr lang="ru-RU" smtClean="0">
                <a:solidFill>
                  <a:prstClr val="white"/>
                </a:solidFill>
              </a:rPr>
              <a:t>20.04.2018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694696"/>
            <a:ext cx="7886700" cy="26106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2000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sz="2000" i="1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1643" y="2915587"/>
            <a:ext cx="7740713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lnSpc>
                <a:spcPct val="130000"/>
              </a:lnSpc>
              <a:buFont typeface="+mj-lt"/>
              <a:buAutoNum type="romanUcPeriod"/>
            </a:pPr>
            <a:r>
              <a:rPr lang="ru-RU" sz="2200" dirty="0">
                <a:solidFill>
                  <a:srgbClr val="44546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Исключить из рассмотрения фрагменты, не являющиеся заимствованиями.</a:t>
            </a:r>
          </a:p>
          <a:p>
            <a:pPr marL="533400" indent="-533400">
              <a:lnSpc>
                <a:spcPct val="130000"/>
              </a:lnSpc>
              <a:buFont typeface="+mj-lt"/>
              <a:buAutoNum type="romanUcPeriod"/>
            </a:pPr>
            <a:r>
              <a:rPr lang="ru-RU" sz="2200" dirty="0">
                <a:ea typeface="Calibri" panose="020F0502020204030204" pitchFamily="34" charset="0"/>
                <a:cs typeface="Times New Roman" panose="02020603050405020304" pitchFamily="18" charset="0"/>
              </a:rPr>
              <a:t>Оценить правомерность обнаруженных заимствований, правильность оформления ссылок на источники.</a:t>
            </a:r>
          </a:p>
          <a:p>
            <a:pPr marL="533400" indent="-533400">
              <a:lnSpc>
                <a:spcPct val="130000"/>
              </a:lnSpc>
              <a:buFont typeface="+mj-lt"/>
              <a:buAutoNum type="romanUcPeriod"/>
            </a:pPr>
            <a:r>
              <a:rPr lang="ru-RU" sz="2200" dirty="0" smtClean="0"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Отредактировать </a:t>
            </a:r>
            <a:r>
              <a:rPr lang="ru-RU" sz="2200" dirty="0"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полный отчет при необходимости.</a:t>
            </a:r>
          </a:p>
          <a:p>
            <a:pPr marL="533400" indent="-533400">
              <a:lnSpc>
                <a:spcPct val="130000"/>
              </a:lnSpc>
              <a:buFont typeface="+mj-lt"/>
              <a:buAutoNum type="romanUcPeriod"/>
            </a:pPr>
            <a:r>
              <a:rPr lang="ru-RU" sz="2200" dirty="0">
                <a:solidFill>
                  <a:srgbClr val="44546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Принять решение о дальнейшем рассмотрении рукописи.</a:t>
            </a:r>
          </a:p>
        </p:txBody>
      </p:sp>
    </p:spTree>
    <p:extLst>
      <p:ext uri="{BB962C8B-B14F-4D97-AF65-F5344CB8AC3E}">
        <p14:creationId xmlns:p14="http://schemas.microsoft.com/office/powerpoint/2010/main" val="151436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5" name="Текст 2"/>
          <p:cNvSpPr>
            <a:spLocks noGrp="1"/>
          </p:cNvSpPr>
          <p:nvPr>
            <p:ph type="body" sz="half" idx="19"/>
          </p:nvPr>
        </p:nvSpPr>
        <p:spPr>
          <a:xfrm>
            <a:off x="481013" y="2636838"/>
            <a:ext cx="8339137" cy="3508375"/>
          </a:xfrm>
        </p:spPr>
        <p:txBody>
          <a:bodyPr anchor="ctr"/>
          <a:lstStyle/>
          <a:p>
            <a:pPr marL="342900" indent="-342900" algn="l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400" b="0" dirty="0" smtClean="0">
                <a:solidFill>
                  <a:srgbClr val="216BA9"/>
                </a:solidFill>
                <a:cs typeface="Arial" panose="020B0604020202020204" pitchFamily="34" charset="0"/>
              </a:rPr>
              <a:t>Отключение источника заимствования </a:t>
            </a:r>
            <a:r>
              <a:rPr lang="ru-RU" sz="2400" b="0" dirty="0">
                <a:solidFill>
                  <a:srgbClr val="216BA9"/>
                </a:solidFill>
                <a:cs typeface="Arial" panose="020B0604020202020204" pitchFamily="34" charset="0"/>
              </a:rPr>
              <a:t>с пересчетом </a:t>
            </a:r>
            <a:r>
              <a:rPr lang="ru-RU" sz="2400" b="0" dirty="0" smtClean="0">
                <a:solidFill>
                  <a:srgbClr val="216BA9"/>
                </a:solidFill>
                <a:cs typeface="Arial" panose="020B0604020202020204" pitchFamily="34" charset="0"/>
              </a:rPr>
              <a:t>результатов </a:t>
            </a:r>
          </a:p>
          <a:p>
            <a:pPr marL="342900" indent="-342900" algn="l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400" b="0" dirty="0" smtClean="0">
                <a:solidFill>
                  <a:srgbClr val="216BA9"/>
                </a:solidFill>
                <a:cs typeface="Arial" panose="020B0604020202020204" pitchFamily="34" charset="0"/>
              </a:rPr>
              <a:t>Отключение отдельных заимствованных блоков </a:t>
            </a:r>
            <a:r>
              <a:rPr lang="ru-RU" sz="2400" b="0" dirty="0">
                <a:solidFill>
                  <a:srgbClr val="216BA9"/>
                </a:solidFill>
                <a:cs typeface="Arial" panose="020B0604020202020204" pitchFamily="34" charset="0"/>
              </a:rPr>
              <a:t>с пересчетом </a:t>
            </a:r>
            <a:r>
              <a:rPr lang="ru-RU" sz="2400" b="0" dirty="0" smtClean="0">
                <a:solidFill>
                  <a:srgbClr val="216BA9"/>
                </a:solidFill>
                <a:cs typeface="Arial" panose="020B0604020202020204" pitchFamily="34" charset="0"/>
              </a:rPr>
              <a:t>результатов </a:t>
            </a:r>
            <a:endParaRPr lang="ru-RU" sz="2400" b="0" dirty="0">
              <a:solidFill>
                <a:srgbClr val="216BA9"/>
              </a:solidFill>
              <a:cs typeface="Arial" panose="020B0604020202020204" pitchFamily="34" charset="0"/>
            </a:endParaRPr>
          </a:p>
          <a:p>
            <a:pPr marL="342900" indent="-342900" algn="l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400" b="0" dirty="0">
                <a:solidFill>
                  <a:srgbClr val="216BA9"/>
                </a:solidFill>
                <a:cs typeface="Arial" panose="020B0604020202020204" pitchFamily="34" charset="0"/>
              </a:rPr>
              <a:t>Изменение типа источника (с заимствования на цитирование и наоборот</a:t>
            </a:r>
            <a:r>
              <a:rPr lang="ru-RU" sz="2400" b="0" dirty="0" smtClean="0">
                <a:solidFill>
                  <a:srgbClr val="216BA9"/>
                </a:solidFill>
                <a:cs typeface="Arial" panose="020B0604020202020204" pitchFamily="34" charset="0"/>
              </a:rPr>
              <a:t>) </a:t>
            </a:r>
            <a:r>
              <a:rPr lang="ru-RU" sz="2400" b="0" dirty="0">
                <a:solidFill>
                  <a:srgbClr val="216BA9"/>
                </a:solidFill>
                <a:cs typeface="Arial" panose="020B0604020202020204" pitchFamily="34" charset="0"/>
              </a:rPr>
              <a:t>с пересчетом результатов </a:t>
            </a:r>
          </a:p>
          <a:p>
            <a:pPr algn="l" eaLnBrk="1" hangingPunct="1">
              <a:spcBef>
                <a:spcPct val="0"/>
              </a:spcBef>
              <a:defRPr/>
            </a:pPr>
            <a:endParaRPr lang="ru-RU" altLang="ru-RU" sz="2800" dirty="0" smtClean="0">
              <a:solidFill>
                <a:srgbClr val="216BA9"/>
              </a:solidFill>
            </a:endParaRPr>
          </a:p>
        </p:txBody>
      </p:sp>
      <p:sp>
        <p:nvSpPr>
          <p:cNvPr id="68612" name="Текст 3"/>
          <p:cNvSpPr>
            <a:spLocks noGrp="1"/>
          </p:cNvSpPr>
          <p:nvPr>
            <p:ph type="body" sz="half" idx="20"/>
          </p:nvPr>
        </p:nvSpPr>
        <p:spPr>
          <a:xfrm>
            <a:off x="481013" y="498475"/>
            <a:ext cx="8215312" cy="285750"/>
          </a:xfrm>
          <a:extLst/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mtClean="0"/>
              <a:t>Кто наши клиенты?</a:t>
            </a:r>
          </a:p>
        </p:txBody>
      </p:sp>
      <p:sp>
        <p:nvSpPr>
          <p:cNvPr id="2201604" name="Текст 3"/>
          <p:cNvSpPr txBox="1">
            <a:spLocks/>
          </p:cNvSpPr>
          <p:nvPr/>
        </p:nvSpPr>
        <p:spPr bwMode="auto">
          <a:xfrm>
            <a:off x="900113" y="1281113"/>
            <a:ext cx="7796212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ru-RU" altLang="ru-RU" sz="3600" b="1">
                <a:solidFill>
                  <a:srgbClr val="44546A"/>
                </a:solidFill>
                <a:cs typeface="Arial" panose="020B0604020202020204" pitchFamily="34" charset="0"/>
              </a:rPr>
              <a:t>Возможности редактирования полного отчета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ru-RU" altLang="ru-RU" sz="3600" b="1">
                <a:solidFill>
                  <a:srgbClr val="44546A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Дата 3"/>
          <p:cNvSpPr txBox="1">
            <a:spLocks/>
          </p:cNvSpPr>
          <p:nvPr/>
        </p:nvSpPr>
        <p:spPr>
          <a:xfrm>
            <a:off x="445770" y="6514172"/>
            <a:ext cx="2057400" cy="18256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A25DE1-DEBA-4FE5-8631-4325DC8195DF}" type="datetime1">
              <a:rPr lang="ru-RU" sz="1200" smtClean="0">
                <a:solidFill>
                  <a:prstClr val="white"/>
                </a:solidFill>
              </a:rPr>
              <a:pPr/>
              <a:t>20.04.2018</a:t>
            </a:fld>
            <a:endParaRPr lang="ru-RU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762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5458" name="Прямоугольник 2"/>
          <p:cNvSpPr>
            <a:spLocks noChangeArrowheads="1"/>
          </p:cNvSpPr>
          <p:nvPr/>
        </p:nvSpPr>
        <p:spPr bwMode="auto">
          <a:xfrm>
            <a:off x="1476375" y="1268413"/>
            <a:ext cx="66516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3600" b="1" dirty="0">
                <a:solidFill>
                  <a:srgbClr val="44546A"/>
                </a:solidFill>
                <a:latin typeface="Calibri" panose="020F0502020204030204" pitchFamily="34" charset="0"/>
              </a:rPr>
              <a:t>Отключение источника</a:t>
            </a:r>
          </a:p>
        </p:txBody>
      </p:sp>
      <p:pic>
        <p:nvPicPr>
          <p:cNvPr id="2195459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518" y="1946935"/>
            <a:ext cx="3843338" cy="4749800"/>
          </a:xfrm>
          <a:prstGeom prst="rect">
            <a:avLst/>
          </a:prstGeom>
          <a:noFill/>
          <a:ln w="9525">
            <a:solidFill>
              <a:srgbClr val="0084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5317905" y="2097386"/>
            <a:ext cx="1008063" cy="358775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Дата 3"/>
          <p:cNvSpPr txBox="1">
            <a:spLocks/>
          </p:cNvSpPr>
          <p:nvPr/>
        </p:nvSpPr>
        <p:spPr>
          <a:xfrm>
            <a:off x="445770" y="6514172"/>
            <a:ext cx="2057400" cy="18256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A25DE1-DEBA-4FE5-8631-4325DC8195DF}" type="datetime1">
              <a:rPr lang="ru-RU" sz="1200" smtClean="0">
                <a:solidFill>
                  <a:prstClr val="white"/>
                </a:solidFill>
              </a:rPr>
              <a:pPr/>
              <a:t>20.04.2018</a:t>
            </a:fld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969537" y="5450186"/>
            <a:ext cx="334978" cy="398353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494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7506" name="Прямоугольник 2"/>
          <p:cNvSpPr>
            <a:spLocks noChangeArrowheads="1"/>
          </p:cNvSpPr>
          <p:nvPr/>
        </p:nvSpPr>
        <p:spPr bwMode="auto">
          <a:xfrm>
            <a:off x="755650" y="1268413"/>
            <a:ext cx="7704138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>
                <a:solidFill>
                  <a:srgbClr val="44546A"/>
                </a:solidFill>
                <a:latin typeface="Calibri" panose="020F0502020204030204" pitchFamily="34" charset="0"/>
              </a:rPr>
              <a:t>Отключение заимствованного блока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374" y="1904127"/>
            <a:ext cx="5542592" cy="44769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3070" y="3894733"/>
            <a:ext cx="834522" cy="3146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5968" y="2235956"/>
            <a:ext cx="5640314" cy="450387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60614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9554" name="Прямоугольник 2"/>
          <p:cNvSpPr>
            <a:spLocks noChangeArrowheads="1"/>
          </p:cNvSpPr>
          <p:nvPr/>
        </p:nvSpPr>
        <p:spPr bwMode="auto">
          <a:xfrm>
            <a:off x="1476375" y="1268413"/>
            <a:ext cx="66516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3600" b="1">
                <a:solidFill>
                  <a:srgbClr val="44546A"/>
                </a:solidFill>
                <a:latin typeface="Calibri" panose="020F0502020204030204" pitchFamily="34" charset="0"/>
              </a:rPr>
              <a:t>Изменение типа источника</a:t>
            </a:r>
          </a:p>
        </p:txBody>
      </p:sp>
      <p:pic>
        <p:nvPicPr>
          <p:cNvPr id="2199555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410595"/>
            <a:ext cx="6121400" cy="3979862"/>
          </a:xfrm>
          <a:prstGeom prst="rect">
            <a:avLst/>
          </a:prstGeom>
          <a:noFill/>
          <a:ln w="9525">
            <a:solidFill>
              <a:srgbClr val="0084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049664" y="2690168"/>
            <a:ext cx="1366838" cy="360363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42245" y="6581001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E9A25DE1-DEBA-4FE5-8631-4325DC8195DF}" type="datetime1">
              <a:rPr lang="ru-RU" sz="1200">
                <a:solidFill>
                  <a:prstClr val="white"/>
                </a:solidFill>
              </a:rPr>
              <a:pPr lvl="0"/>
              <a:t>20.04.2018</a:t>
            </a:fld>
            <a:endParaRPr lang="ru-RU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454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332761"/>
            <a:ext cx="7886700" cy="943266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Решение ВАК № 1-пл/1 от </a:t>
            </a:r>
            <a:r>
              <a:rPr lang="ru-RU" sz="4000" dirty="0" smtClean="0"/>
              <a:t>15.06.2017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021061"/>
            <a:ext cx="3028950" cy="427644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419F5-EC16-4994-A6E5-19EB7D2FAF0F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00867" y="2777066"/>
            <a:ext cx="5740400" cy="223445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п. 4.3.1. Организациям - учредителям изданий, включенных в перечень ВАК рекомендовано обеспечить с 1 января 2018 г. проверку представляемых к опубликованию рукописей на наличие неправомерных заимствований.</a:t>
            </a:r>
          </a:p>
          <a:p>
            <a:pPr marL="0" marR="0" lvl="0" indent="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0" i="0" u="none" strike="noStrike" kern="0" cap="none" spc="0" normalizeH="0" baseline="0" noProof="0" dirty="0" smtClean="0">
              <a:ln>
                <a:noFill/>
              </a:ln>
              <a:solidFill>
                <a:srgbClr val="216BA9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3991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76952"/>
            <a:ext cx="7886700" cy="9432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Алгоритм </a:t>
            </a:r>
            <a:r>
              <a:rPr lang="ru-RU" sz="4000" dirty="0"/>
              <a:t>оценки </a:t>
            </a:r>
            <a:r>
              <a:rPr lang="ru-RU" sz="4000" dirty="0" smtClean="0"/>
              <a:t>оригинальности текста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1745-4EED-4DBD-BE06-004902A861AD}" type="datetime1">
              <a:rPr lang="ru-RU" smtClean="0">
                <a:solidFill>
                  <a:prstClr val="white"/>
                </a:solidFill>
              </a:rPr>
              <a:t>20.04.2018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694696"/>
            <a:ext cx="7886700" cy="26106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2000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sz="2000" i="1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1643" y="2915587"/>
            <a:ext cx="7740713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lnSpc>
                <a:spcPct val="130000"/>
              </a:lnSpc>
              <a:buFont typeface="+mj-lt"/>
              <a:buAutoNum type="romanUcPeriod"/>
            </a:pPr>
            <a:r>
              <a:rPr lang="ru-RU" sz="2200" dirty="0">
                <a:solidFill>
                  <a:srgbClr val="44546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Исключить из рассмотрения фрагменты, не являющиеся заимствованиями.</a:t>
            </a:r>
          </a:p>
          <a:p>
            <a:pPr marL="533400" indent="-533400">
              <a:lnSpc>
                <a:spcPct val="130000"/>
              </a:lnSpc>
              <a:buFont typeface="+mj-lt"/>
              <a:buAutoNum type="romanUcPeriod"/>
            </a:pPr>
            <a:r>
              <a:rPr lang="ru-RU" sz="2200" dirty="0">
                <a:solidFill>
                  <a:srgbClr val="44546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Оценить правомерность обнаруженных заимствований, правильность оформления ссылок на источники.</a:t>
            </a:r>
          </a:p>
          <a:p>
            <a:pPr marL="533400" indent="-533400">
              <a:lnSpc>
                <a:spcPct val="130000"/>
              </a:lnSpc>
              <a:buFont typeface="+mj-lt"/>
              <a:buAutoNum type="romanUcPeriod"/>
            </a:pPr>
            <a:r>
              <a:rPr lang="ru-RU" sz="2200" dirty="0">
                <a:solidFill>
                  <a:srgbClr val="44546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Отредактировать полный отчет при необходимости.</a:t>
            </a:r>
          </a:p>
          <a:p>
            <a:pPr marL="533400" indent="-533400">
              <a:lnSpc>
                <a:spcPct val="130000"/>
              </a:lnSpc>
              <a:buFont typeface="+mj-lt"/>
              <a:buAutoNum type="romanUcPeriod"/>
            </a:pPr>
            <a:r>
              <a:rPr lang="ru-RU" sz="2200" dirty="0"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Принять решение о дальнейшем рассмотрении рукописи.</a:t>
            </a:r>
          </a:p>
        </p:txBody>
      </p:sp>
    </p:spTree>
    <p:extLst>
      <p:ext uri="{BB962C8B-B14F-4D97-AF65-F5344CB8AC3E}">
        <p14:creationId xmlns:p14="http://schemas.microsoft.com/office/powerpoint/2010/main" val="255401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76952"/>
            <a:ext cx="7886700" cy="9432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Принятие решения о дальнейшем рассмотрении рукописи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3429F-6A58-4653-9457-DF15E36AE612}" type="datetime1">
              <a:rPr lang="ru-RU" smtClean="0">
                <a:solidFill>
                  <a:prstClr val="white"/>
                </a:solidFill>
              </a:rPr>
              <a:t>20.04.2018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694696"/>
            <a:ext cx="7886700" cy="26106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2000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sz="2000" i="1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2589" y="2694696"/>
            <a:ext cx="7518904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rgbClr val="44546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Рукописи</a:t>
            </a:r>
            <a:r>
              <a:rPr lang="ru-RU" sz="2200" dirty="0">
                <a:solidFill>
                  <a:srgbClr val="44546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содержащие </a:t>
            </a:r>
            <a:r>
              <a:rPr lang="ru-RU" sz="2200" b="1" dirty="0"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неправомерные</a:t>
            </a:r>
            <a:r>
              <a:rPr lang="ru-RU" sz="2200" dirty="0">
                <a:solidFill>
                  <a:srgbClr val="44546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заимствования даже в незначительных объемах, должны быть отклонены. </a:t>
            </a:r>
            <a:endParaRPr lang="ru-RU" sz="2200" dirty="0" smtClean="0">
              <a:solidFill>
                <a:srgbClr val="44546A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endParaRPr lang="ru-RU" sz="2200" dirty="0" smtClean="0">
              <a:solidFill>
                <a:srgbClr val="44546A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rgbClr val="44546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Рукописи, содержащие </a:t>
            </a:r>
            <a:r>
              <a:rPr lang="ru-RU" sz="2200" b="1" dirty="0" smtClean="0"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некорректные</a:t>
            </a:r>
            <a:r>
              <a:rPr lang="ru-RU" sz="2200" dirty="0" smtClean="0">
                <a:solidFill>
                  <a:srgbClr val="44546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заимствования подлежат </a:t>
            </a:r>
            <a:r>
              <a:rPr lang="ru-RU" sz="2200" dirty="0">
                <a:solidFill>
                  <a:srgbClr val="44546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доработке</a:t>
            </a:r>
            <a:r>
              <a:rPr lang="ru-RU" sz="2200" dirty="0" smtClean="0">
                <a:solidFill>
                  <a:srgbClr val="44546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200" dirty="0">
              <a:solidFill>
                <a:schemeClr val="accent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75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004903"/>
            <a:ext cx="7886700" cy="743682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Итак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3429F-6A58-4653-9457-DF15E36AE612}" type="datetime1">
              <a:rPr lang="ru-RU" smtClean="0">
                <a:solidFill>
                  <a:prstClr val="white"/>
                </a:solidFill>
              </a:rPr>
              <a:t>20.04.2018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694696"/>
            <a:ext cx="7886700" cy="26106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2000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sz="2000" i="1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12548" y="1748585"/>
            <a:ext cx="751890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rgbClr val="44546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Недостаточно </a:t>
            </a:r>
            <a:r>
              <a:rPr lang="ru-RU" sz="2200" dirty="0">
                <a:solidFill>
                  <a:srgbClr val="44546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формально «пропустить» текст будущей статьи через </a:t>
            </a:r>
            <a:r>
              <a:rPr lang="ru-RU" sz="2200" dirty="0" smtClean="0">
                <a:solidFill>
                  <a:srgbClr val="44546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44546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«Антиплагиат» и посмотреть на </a:t>
            </a:r>
            <a:r>
              <a:rPr lang="ru-RU" sz="2200" dirty="0" smtClean="0">
                <a:solidFill>
                  <a:srgbClr val="44546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процент оригинальности. </a:t>
            </a:r>
            <a:r>
              <a:rPr lang="ru-RU" sz="2200" dirty="0" err="1" smtClean="0">
                <a:solidFill>
                  <a:srgbClr val="44546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Неободимо</a:t>
            </a:r>
            <a:r>
              <a:rPr lang="ru-RU" sz="2200" dirty="0" smtClean="0">
                <a:solidFill>
                  <a:srgbClr val="44546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rgbClr val="44546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Четко </a:t>
            </a:r>
            <a:r>
              <a:rPr lang="ru-RU" sz="2200" dirty="0">
                <a:solidFill>
                  <a:srgbClr val="44546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сформулировать </a:t>
            </a:r>
            <a:r>
              <a:rPr lang="ru-RU" sz="2200" dirty="0" smtClean="0">
                <a:solidFill>
                  <a:srgbClr val="44546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требования </a:t>
            </a:r>
            <a:r>
              <a:rPr lang="ru-RU" sz="2200" dirty="0">
                <a:solidFill>
                  <a:srgbClr val="44546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 оригинальности представляемых </a:t>
            </a:r>
            <a:r>
              <a:rPr lang="ru-RU" sz="2200" dirty="0" smtClean="0">
                <a:solidFill>
                  <a:srgbClr val="44546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рукописей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rgbClr val="44546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Регламентировать </a:t>
            </a:r>
            <a:r>
              <a:rPr lang="ru-RU" sz="2200" dirty="0">
                <a:solidFill>
                  <a:srgbClr val="44546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процедуру проверки на заимствования и принятия </a:t>
            </a:r>
            <a:r>
              <a:rPr lang="ru-RU" sz="2200" dirty="0" smtClean="0">
                <a:solidFill>
                  <a:srgbClr val="44546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решения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rgbClr val="44546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Разработать </a:t>
            </a:r>
            <a:r>
              <a:rPr lang="ru-RU" sz="2200" dirty="0">
                <a:solidFill>
                  <a:srgbClr val="44546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свои или использовать </a:t>
            </a:r>
            <a:r>
              <a:rPr lang="ru-RU" sz="2200" dirty="0" smtClean="0">
                <a:solidFill>
                  <a:srgbClr val="44546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предложенные методики </a:t>
            </a:r>
            <a:r>
              <a:rPr lang="ru-RU" sz="2200" dirty="0">
                <a:solidFill>
                  <a:srgbClr val="44546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оценки правомерности и корректности </a:t>
            </a:r>
            <a:r>
              <a:rPr lang="ru-RU" sz="2200" dirty="0" smtClean="0">
                <a:solidFill>
                  <a:srgbClr val="44546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заимствований</a:t>
            </a:r>
            <a:endParaRPr lang="ru-RU" sz="2200" dirty="0">
              <a:solidFill>
                <a:schemeClr val="accent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01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Спасибо</a:t>
            </a:r>
            <a:r>
              <a:rPr lang="en-US" dirty="0"/>
              <a:t> </a:t>
            </a:r>
            <a:r>
              <a:rPr lang="ru-RU" dirty="0"/>
              <a:t>за внимание!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Беленькая Ольга Сергеевна</a:t>
            </a:r>
            <a:endParaRPr lang="ru-RU" sz="2400" dirty="0"/>
          </a:p>
          <a:p>
            <a:endParaRPr lang="ru-RU" sz="2400" dirty="0"/>
          </a:p>
          <a:p>
            <a:pPr>
              <a:lnSpc>
                <a:spcPct val="120000"/>
              </a:lnSpc>
            </a:pPr>
            <a:r>
              <a:rPr lang="ru-RU" sz="2400" dirty="0"/>
              <a:t>8 (800) 777</a:t>
            </a:r>
            <a:r>
              <a:rPr lang="en-US" sz="2400" dirty="0"/>
              <a:t> </a:t>
            </a:r>
            <a:r>
              <a:rPr lang="ru-RU" sz="2400" dirty="0"/>
              <a:t>81</a:t>
            </a:r>
            <a:r>
              <a:rPr lang="en-US" sz="2400" dirty="0"/>
              <a:t> </a:t>
            </a:r>
            <a:r>
              <a:rPr lang="ru-RU" sz="2400" dirty="0"/>
              <a:t>28</a:t>
            </a:r>
            <a:br>
              <a:rPr lang="ru-RU" sz="2400" dirty="0"/>
            </a:br>
            <a:r>
              <a:rPr lang="ru-RU" sz="2400" dirty="0"/>
              <a:t>+7 (495) 223</a:t>
            </a:r>
            <a:r>
              <a:rPr lang="en-US" sz="2400" dirty="0"/>
              <a:t> </a:t>
            </a:r>
            <a:r>
              <a:rPr lang="ru-RU" sz="2400" dirty="0"/>
              <a:t>23</a:t>
            </a:r>
            <a:r>
              <a:rPr lang="en-US" sz="2400" dirty="0"/>
              <a:t> </a:t>
            </a:r>
            <a:r>
              <a:rPr lang="ru-RU" sz="2400" dirty="0" smtClean="0"/>
              <a:t>84</a:t>
            </a:r>
            <a:endParaRPr lang="en-US" sz="2400" dirty="0" smtClean="0"/>
          </a:p>
          <a:p>
            <a:pPr>
              <a:lnSpc>
                <a:spcPct val="120000"/>
              </a:lnSpc>
            </a:pPr>
            <a:endParaRPr lang="en-US" sz="2400" dirty="0"/>
          </a:p>
          <a:p>
            <a:pPr>
              <a:lnSpc>
                <a:spcPct val="120000"/>
              </a:lnSpc>
            </a:pPr>
            <a:r>
              <a:rPr lang="en-US" sz="2400" dirty="0"/>
              <a:t>belenkaya@antiplagiat.ru</a:t>
            </a:r>
          </a:p>
          <a:p>
            <a:pPr>
              <a:lnSpc>
                <a:spcPct val="120000"/>
              </a:lnSpc>
            </a:pPr>
            <a:endParaRPr lang="ru-RU" sz="240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CF567-5727-426D-B5EE-112ABBF5B033}" type="datetime1">
              <a:rPr lang="ru-RU" smtClean="0"/>
              <a:t>20.04.2018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891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3170" name="Текст 2"/>
          <p:cNvSpPr>
            <a:spLocks noGrp="1"/>
          </p:cNvSpPr>
          <p:nvPr>
            <p:ph type="body" sz="half" idx="19"/>
          </p:nvPr>
        </p:nvSpPr>
        <p:spPr>
          <a:xfrm>
            <a:off x="584200" y="2781300"/>
            <a:ext cx="7780868" cy="3508375"/>
          </a:xfrm>
        </p:spPr>
        <p:txBody>
          <a:bodyPr anchor="ctr">
            <a:normAutofit fontScale="92500" lnSpcReduction="20000"/>
          </a:bodyPr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2800" b="0" dirty="0" smtClean="0">
                <a:solidFill>
                  <a:schemeClr val="tx1"/>
                </a:solidFill>
              </a:rPr>
              <a:t>Антиплагиат – эффективный инструмент  для обнаружения текстовых заимствований и оценки их корректности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</a:pPr>
            <a:endParaRPr lang="ru-RU" altLang="ru-RU" sz="2800" b="0" dirty="0" smtClean="0">
              <a:solidFill>
                <a:schemeClr val="tx1"/>
              </a:solidFill>
            </a:endParaRP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2800" b="0" dirty="0" smtClean="0">
                <a:solidFill>
                  <a:schemeClr val="tx1"/>
                </a:solidFill>
              </a:rPr>
              <a:t>Поисковый запрос – текстовый документ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</a:pPr>
            <a:endParaRPr lang="ru-RU" altLang="ru-RU" sz="2800" b="0" dirty="0" smtClean="0">
              <a:solidFill>
                <a:schemeClr val="tx1"/>
              </a:solidFill>
            </a:endParaRP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2800" b="0" dirty="0" smtClean="0">
                <a:solidFill>
                  <a:schemeClr val="tx1"/>
                </a:solidFill>
              </a:rPr>
              <a:t>Ответ на запрос – отчет с текстом документа, в котором  «подсвечен» заимствованный текст, показаны источники, рассчитан процент оригинальности</a:t>
            </a:r>
          </a:p>
          <a:p>
            <a:pPr algn="l" eaLnBrk="1" hangingPunct="1">
              <a:spcBef>
                <a:spcPct val="0"/>
              </a:spcBef>
            </a:pPr>
            <a:endParaRPr lang="ru-RU" altLang="ru-RU" sz="2800" dirty="0" smtClean="0">
              <a:solidFill>
                <a:srgbClr val="216BA9"/>
              </a:solidFill>
            </a:endParaRPr>
          </a:p>
        </p:txBody>
      </p:sp>
      <p:sp>
        <p:nvSpPr>
          <p:cNvPr id="68612" name="Текст 3"/>
          <p:cNvSpPr>
            <a:spLocks noGrp="1"/>
          </p:cNvSpPr>
          <p:nvPr>
            <p:ph type="body" sz="half" idx="20"/>
          </p:nvPr>
        </p:nvSpPr>
        <p:spPr>
          <a:xfrm>
            <a:off x="481013" y="498475"/>
            <a:ext cx="8215312" cy="285750"/>
          </a:xfrm>
          <a:extLst/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mtClean="0"/>
              <a:t>Кто наши клиенты?</a:t>
            </a:r>
          </a:p>
        </p:txBody>
      </p:sp>
      <p:sp>
        <p:nvSpPr>
          <p:cNvPr id="68615" name="Текст 3"/>
          <p:cNvSpPr txBox="1">
            <a:spLocks/>
          </p:cNvSpPr>
          <p:nvPr/>
        </p:nvSpPr>
        <p:spPr bwMode="auto">
          <a:xfrm>
            <a:off x="1835150" y="1281113"/>
            <a:ext cx="5976938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ru-RU" altLang="ru-RU" sz="3600" b="1" dirty="0" smtClean="0">
                <a:solidFill>
                  <a:schemeClr val="tx1"/>
                </a:solidFill>
                <a:latin typeface="+mj-lt"/>
                <a:ea typeface="+mj-ea"/>
                <a:cs typeface="Arial" charset="0"/>
              </a:rPr>
              <a:t>Антиплагиат это…</a:t>
            </a:r>
          </a:p>
        </p:txBody>
      </p:sp>
    </p:spTree>
    <p:extLst>
      <p:ext uri="{BB962C8B-B14F-4D97-AF65-F5344CB8AC3E}">
        <p14:creationId xmlns:p14="http://schemas.microsoft.com/office/powerpoint/2010/main" val="3052178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4" y="3702867"/>
            <a:ext cx="3735957" cy="31551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773" y="1251734"/>
            <a:ext cx="7886700" cy="943266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Как пройти Антиплагиат???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0773" y="2364855"/>
            <a:ext cx="7886700" cy="380960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sz="32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18BAF-9FF6-4D9E-8E0D-5B080A07775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9" name="Выноска-облако 8"/>
          <p:cNvSpPr/>
          <p:nvPr/>
        </p:nvSpPr>
        <p:spPr>
          <a:xfrm>
            <a:off x="2842787" y="2308633"/>
            <a:ext cx="4861712" cy="1394234"/>
          </a:xfrm>
          <a:prstGeom prst="cloudCallout">
            <a:avLst>
              <a:gd name="adj1" fmla="val -61045"/>
              <a:gd name="adj2" fmla="val 6344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905" y="2676065"/>
            <a:ext cx="3419475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98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3367" y="1771168"/>
            <a:ext cx="3623531" cy="35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2000"/>
              </a:lnSpc>
              <a:spcBef>
                <a:spcPct val="0"/>
              </a:spcBef>
            </a:pPr>
            <a:r>
              <a:rPr lang="ru-RU" altLang="ru-RU" sz="2800" dirty="0" smtClean="0"/>
              <a:t>Необходимо регламентировать требования к оригинальности рукописей, процедуру проверки текстов на заимствования и принятия решения</a:t>
            </a:r>
            <a:endParaRPr lang="ru-RU" alt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8077" y="150120"/>
            <a:ext cx="4685923" cy="6707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715D29D-9490-4BB0-87CC-7DA93C1746A1}" type="datetime1">
              <a:rPr lang="ru-RU" altLang="ru-RU" smtClean="0"/>
              <a:t>20.04.2018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0370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916" y="1504406"/>
            <a:ext cx="7886700" cy="9432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Главное требование к оригинальности научного текста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18BAF-9FF6-4D9E-8E0D-5B080A077759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0773" y="2364855"/>
            <a:ext cx="7886700" cy="380960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>
              <a:buFontTx/>
              <a:buChar char="-"/>
            </a:pPr>
            <a:r>
              <a:rPr lang="ru-RU" sz="3200" dirty="0" smtClean="0"/>
              <a:t>отсутствие </a:t>
            </a:r>
            <a:r>
              <a:rPr lang="ru-RU" sz="3200" dirty="0" smtClean="0">
                <a:solidFill>
                  <a:schemeClr val="accent2"/>
                </a:solidFill>
              </a:rPr>
              <a:t>неправомерных</a:t>
            </a:r>
            <a:r>
              <a:rPr lang="ru-RU" sz="3200" dirty="0" smtClean="0"/>
              <a:t> заимствований</a:t>
            </a:r>
          </a:p>
          <a:p>
            <a:pPr marL="0" lvl="0" indent="0" algn="ctr">
              <a:buNone/>
            </a:pPr>
            <a:endParaRPr lang="ru-RU" sz="2000" i="1" kern="0" dirty="0" smtClean="0">
              <a:solidFill>
                <a:srgbClr val="4454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buNone/>
            </a:pPr>
            <a:endParaRPr lang="ru-RU" sz="2000" i="1" kern="0" dirty="0">
              <a:solidFill>
                <a:srgbClr val="4454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buNone/>
            </a:pPr>
            <a:endParaRPr lang="ru-RU" sz="2000" i="1" kern="0" dirty="0" smtClean="0">
              <a:solidFill>
                <a:srgbClr val="4454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buNone/>
            </a:pPr>
            <a:endParaRPr lang="ru-RU" sz="2000" i="1" kern="0" dirty="0" smtClean="0">
              <a:solidFill>
                <a:srgbClr val="4454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buNone/>
            </a:pPr>
            <a:r>
              <a:rPr lang="ru-RU" sz="2000" i="1" kern="0" dirty="0" smtClean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Закрепить </a:t>
            </a:r>
            <a:r>
              <a:rPr lang="ru-RU" sz="2000" i="1" kern="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Регламенте! </a:t>
            </a:r>
            <a:endParaRPr lang="ru-RU" sz="1200" i="1" kern="0" dirty="0">
              <a:solidFill>
                <a:srgbClr val="216B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64275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332761"/>
            <a:ext cx="7886700" cy="9432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Виды заимствований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0E467-A182-433A-84BE-194CB3312C06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952311"/>
            <a:ext cx="7886700" cy="3715157"/>
          </a:xfrm>
        </p:spPr>
        <p:txBody>
          <a:bodyPr>
            <a:noAutofit/>
          </a:bodyPr>
          <a:lstStyle/>
          <a:p>
            <a:r>
              <a:rPr lang="ru-RU" sz="2000" kern="0" dirty="0">
                <a:solidFill>
                  <a:schemeClr val="accent2"/>
                </a:solidFill>
              </a:rPr>
              <a:t>Правомерное</a:t>
            </a:r>
            <a:r>
              <a:rPr lang="ru-RU" sz="2000" kern="0" dirty="0">
                <a:solidFill>
                  <a:srgbClr val="216BA9"/>
                </a:solidFill>
              </a:rPr>
              <a:t> </a:t>
            </a:r>
            <a:r>
              <a:rPr lang="ru-RU" sz="2000" kern="0" dirty="0"/>
              <a:t>заимствование - обоснованное целями цитирования использование в своем </a:t>
            </a:r>
            <a:r>
              <a:rPr lang="ru-RU" sz="2000" kern="0" dirty="0" smtClean="0"/>
              <a:t>произведении науки части </a:t>
            </a:r>
            <a:r>
              <a:rPr lang="ru-RU" sz="2000" kern="0" dirty="0"/>
              <a:t>чужого текста с обязательным указанием (ссылкой) на истинного автора и источник заимствования, оформленные в соответствии с установленными правилами цитирования.</a:t>
            </a:r>
            <a:endParaRPr lang="en-US" sz="2000" kern="0" dirty="0"/>
          </a:p>
          <a:p>
            <a:r>
              <a:rPr lang="ru-RU" sz="2000" kern="0" dirty="0">
                <a:solidFill>
                  <a:schemeClr val="accent2"/>
                </a:solidFill>
              </a:rPr>
              <a:t>Некорректное</a:t>
            </a:r>
            <a:r>
              <a:rPr lang="ru-RU" sz="2000" kern="0" dirty="0">
                <a:solidFill>
                  <a:srgbClr val="216BA9"/>
                </a:solidFill>
              </a:rPr>
              <a:t> </a:t>
            </a:r>
            <a:r>
              <a:rPr lang="ru-RU" sz="2000" kern="0" dirty="0"/>
              <a:t>заимствование -  использование в своем произведении науки </a:t>
            </a:r>
            <a:r>
              <a:rPr lang="ru-RU" sz="2000" kern="0" dirty="0" smtClean="0"/>
              <a:t> </a:t>
            </a:r>
            <a:r>
              <a:rPr lang="ru-RU" sz="2000" kern="0" dirty="0"/>
              <a:t>чужого </a:t>
            </a:r>
            <a:r>
              <a:rPr lang="ru-RU" sz="2000" kern="0" dirty="0" smtClean="0"/>
              <a:t>текста, когда  </a:t>
            </a:r>
            <a:r>
              <a:rPr lang="ru-RU" sz="2000" kern="0" dirty="0"/>
              <a:t>указание (ссылка) на истинного автора и источник </a:t>
            </a:r>
            <a:r>
              <a:rPr lang="ru-RU" sz="2000" kern="0" dirty="0" smtClean="0"/>
              <a:t>заимствования оформлено </a:t>
            </a:r>
            <a:r>
              <a:rPr lang="ru-RU" sz="2000" kern="0" dirty="0"/>
              <a:t>с нарушением установленных правил цитирования.</a:t>
            </a:r>
          </a:p>
          <a:p>
            <a:r>
              <a:rPr lang="ru-RU" sz="2000" kern="0" dirty="0">
                <a:solidFill>
                  <a:schemeClr val="accent2"/>
                </a:solidFill>
              </a:rPr>
              <a:t>Неправомерное</a:t>
            </a:r>
            <a:r>
              <a:rPr lang="ru-RU" sz="2000" kern="0" dirty="0">
                <a:solidFill>
                  <a:srgbClr val="216BA9"/>
                </a:solidFill>
              </a:rPr>
              <a:t> </a:t>
            </a:r>
            <a:r>
              <a:rPr lang="ru-RU" sz="2000" kern="0" dirty="0"/>
              <a:t>заимствование – </a:t>
            </a:r>
            <a:r>
              <a:rPr lang="ru-RU" sz="2000" kern="0" dirty="0" smtClean="0"/>
              <a:t>необоснованное </a:t>
            </a:r>
            <a:r>
              <a:rPr lang="ru-RU" sz="2000" kern="0" dirty="0"/>
              <a:t>целями цитирования </a:t>
            </a:r>
            <a:r>
              <a:rPr lang="ru-RU" sz="2000" kern="0" dirty="0" smtClean="0"/>
              <a:t>заимствование </a:t>
            </a:r>
            <a:r>
              <a:rPr lang="ru-RU" sz="2000" kern="0" dirty="0"/>
              <a:t>чужого текста </a:t>
            </a:r>
            <a:r>
              <a:rPr lang="ru-RU" sz="2000" kern="0" dirty="0" smtClean="0"/>
              <a:t>без </a:t>
            </a:r>
            <a:r>
              <a:rPr lang="ru-RU" sz="2000" kern="0" dirty="0"/>
              <a:t>указания (ссылки) на истинного автора и источник </a:t>
            </a:r>
            <a:r>
              <a:rPr lang="ru-RU" sz="2000" kern="0" dirty="0" smtClean="0"/>
              <a:t>заимствования </a:t>
            </a:r>
            <a:r>
              <a:rPr lang="en-US" sz="2000" kern="0" dirty="0" smtClean="0"/>
              <a:t>[1]</a:t>
            </a:r>
            <a:r>
              <a:rPr lang="ru-RU" sz="2000" kern="0" dirty="0" smtClean="0"/>
              <a:t>.</a:t>
            </a:r>
          </a:p>
          <a:p>
            <a:pPr marL="0" indent="0">
              <a:buNone/>
            </a:pPr>
            <a:endParaRPr lang="ru-RU" sz="1200" kern="0" dirty="0" smtClean="0">
              <a:solidFill>
                <a:srgbClr val="216BA9"/>
              </a:solidFill>
            </a:endParaRPr>
          </a:p>
          <a:p>
            <a:pPr marL="0" indent="0">
              <a:buNone/>
            </a:pPr>
            <a:r>
              <a:rPr lang="en-US" sz="1200" kern="0" dirty="0" smtClean="0">
                <a:solidFill>
                  <a:srgbClr val="216BA9"/>
                </a:solidFill>
              </a:rPr>
              <a:t>[1] </a:t>
            </a:r>
            <a:r>
              <a:rPr lang="ru-RU" sz="1200" kern="0" dirty="0" smtClean="0">
                <a:solidFill>
                  <a:srgbClr val="216BA9"/>
                </a:solidFill>
              </a:rPr>
              <a:t>О </a:t>
            </a:r>
            <a:r>
              <a:rPr lang="ru-RU" sz="1200" kern="0" dirty="0">
                <a:solidFill>
                  <a:srgbClr val="216BA9"/>
                </a:solidFill>
              </a:rPr>
              <a:t>плагиате в произведениях науки (диссертациях на соискание ученой степени): С. М. Шахрай, Н. И. </a:t>
            </a:r>
            <a:r>
              <a:rPr lang="ru-RU" sz="1200" kern="0" dirty="0" err="1">
                <a:solidFill>
                  <a:srgbClr val="216BA9"/>
                </a:solidFill>
              </a:rPr>
              <a:t>Аристер</a:t>
            </a:r>
            <a:r>
              <a:rPr lang="ru-RU" sz="1200" kern="0" dirty="0">
                <a:solidFill>
                  <a:srgbClr val="216BA9"/>
                </a:solidFill>
              </a:rPr>
              <a:t>, А. А. </a:t>
            </a:r>
            <a:r>
              <a:rPr lang="ru-RU" sz="1200" kern="0" dirty="0" err="1">
                <a:solidFill>
                  <a:srgbClr val="216BA9"/>
                </a:solidFill>
              </a:rPr>
              <a:t>Тедеев</a:t>
            </a:r>
            <a:r>
              <a:rPr lang="ru-RU" sz="1200" kern="0" dirty="0">
                <a:solidFill>
                  <a:srgbClr val="216BA9"/>
                </a:solidFill>
              </a:rPr>
              <a:t>. – М.: МИИ, 2014. - 176 с.;</a:t>
            </a:r>
          </a:p>
        </p:txBody>
      </p:sp>
    </p:spTree>
    <p:extLst>
      <p:ext uri="{BB962C8B-B14F-4D97-AF65-F5344CB8AC3E}">
        <p14:creationId xmlns:p14="http://schemas.microsoft.com/office/powerpoint/2010/main" val="192700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71422"/>
            <a:ext cx="7886700" cy="9432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Правомерными заимствованиями являются: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8C9EF-8147-43D5-90FF-4AD3C3A99B87}" type="datetime1">
              <a:rPr lang="ru-RU" smtClean="0"/>
              <a:t>20.04.2018</a:t>
            </a:fld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923296"/>
            <a:ext cx="7886700" cy="2610635"/>
          </a:xfrm>
        </p:spPr>
        <p:txBody>
          <a:bodyPr>
            <a:noAutofit/>
          </a:bodyPr>
          <a:lstStyle/>
          <a:p>
            <a:r>
              <a:rPr lang="ru-RU" sz="2400" kern="0" dirty="0" smtClean="0"/>
              <a:t>фрагменты </a:t>
            </a:r>
            <a:r>
              <a:rPr lang="ru-RU" sz="2400" kern="0" dirty="0"/>
              <a:t>нормативных и судебных актов</a:t>
            </a:r>
          </a:p>
          <a:p>
            <a:r>
              <a:rPr lang="ru-RU" sz="2400" kern="0" dirty="0" smtClean="0"/>
              <a:t>наименования </a:t>
            </a:r>
            <a:r>
              <a:rPr lang="ru-RU" sz="2400" kern="0" dirty="0"/>
              <a:t>органов государственной власти</a:t>
            </a:r>
          </a:p>
          <a:p>
            <a:r>
              <a:rPr lang="ru-RU" sz="2400" kern="0" dirty="0" smtClean="0"/>
              <a:t>названия </a:t>
            </a:r>
            <a:r>
              <a:rPr lang="ru-RU" sz="2400" kern="0" dirty="0"/>
              <a:t>предприятий и </a:t>
            </a:r>
            <a:r>
              <a:rPr lang="ru-RU" sz="2400" kern="0" dirty="0" smtClean="0"/>
              <a:t>организаций и т.д.</a:t>
            </a:r>
            <a:endParaRPr lang="ru-RU" sz="2400" kern="0" dirty="0"/>
          </a:p>
          <a:p>
            <a:endParaRPr lang="ru-RU" sz="2000" kern="0" dirty="0" smtClean="0"/>
          </a:p>
          <a:p>
            <a:pPr marL="0" indent="0" algn="ctr">
              <a:buNone/>
            </a:pPr>
            <a:endParaRPr lang="ru-RU" sz="2000" i="1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sz="2000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2000" i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Закрепить в Регламенте! </a:t>
            </a:r>
            <a:endParaRPr lang="ru-RU" sz="1200" i="1" kern="0" dirty="0" smtClean="0">
              <a:solidFill>
                <a:srgbClr val="216B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6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AP">
      <a:dk1>
        <a:srgbClr val="44546A"/>
      </a:dk1>
      <a:lt1>
        <a:sysClr val="window" lastClr="FFFFFF"/>
      </a:lt1>
      <a:dk2>
        <a:srgbClr val="000000"/>
      </a:dk2>
      <a:lt2>
        <a:srgbClr val="FFFFFF"/>
      </a:lt2>
      <a:accent1>
        <a:srgbClr val="1E73B7"/>
      </a:accent1>
      <a:accent2>
        <a:srgbClr val="F08A00"/>
      </a:accent2>
      <a:accent3>
        <a:srgbClr val="66B5DE"/>
      </a:accent3>
      <a:accent4>
        <a:srgbClr val="65727C"/>
      </a:accent4>
      <a:accent5>
        <a:srgbClr val="A9AFB4"/>
      </a:accent5>
      <a:accent6>
        <a:srgbClr val="F1F3F5"/>
      </a:accent6>
      <a:hlink>
        <a:srgbClr val="1E73B7"/>
      </a:hlink>
      <a:folHlink>
        <a:srgbClr val="F08A00"/>
      </a:folHlink>
    </a:clrScheme>
    <a:fontScheme name="Другая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AP">
      <a:dk1>
        <a:srgbClr val="44546A"/>
      </a:dk1>
      <a:lt1>
        <a:sysClr val="window" lastClr="FFFFFF"/>
      </a:lt1>
      <a:dk2>
        <a:srgbClr val="000000"/>
      </a:dk2>
      <a:lt2>
        <a:srgbClr val="FFFFFF"/>
      </a:lt2>
      <a:accent1>
        <a:srgbClr val="1E73B7"/>
      </a:accent1>
      <a:accent2>
        <a:srgbClr val="F08A00"/>
      </a:accent2>
      <a:accent3>
        <a:srgbClr val="66B5DE"/>
      </a:accent3>
      <a:accent4>
        <a:srgbClr val="65727C"/>
      </a:accent4>
      <a:accent5>
        <a:srgbClr val="A9AFB4"/>
      </a:accent5>
      <a:accent6>
        <a:srgbClr val="F1F3F5"/>
      </a:accent6>
      <a:hlink>
        <a:srgbClr val="1E73B7"/>
      </a:hlink>
      <a:folHlink>
        <a:srgbClr val="F08A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0_Тема Office">
  <a:themeElements>
    <a:clrScheme name="AP">
      <a:dk1>
        <a:srgbClr val="44546A"/>
      </a:dk1>
      <a:lt1>
        <a:sysClr val="window" lastClr="FFFFFF"/>
      </a:lt1>
      <a:dk2>
        <a:srgbClr val="000000"/>
      </a:dk2>
      <a:lt2>
        <a:srgbClr val="FFFFFF"/>
      </a:lt2>
      <a:accent1>
        <a:srgbClr val="1E73B7"/>
      </a:accent1>
      <a:accent2>
        <a:srgbClr val="F08A00"/>
      </a:accent2>
      <a:accent3>
        <a:srgbClr val="66B5DE"/>
      </a:accent3>
      <a:accent4>
        <a:srgbClr val="65727C"/>
      </a:accent4>
      <a:accent5>
        <a:srgbClr val="A9AFB4"/>
      </a:accent5>
      <a:accent6>
        <a:srgbClr val="F1F3F5"/>
      </a:accent6>
      <a:hlink>
        <a:srgbClr val="1E73B7"/>
      </a:hlink>
      <a:folHlink>
        <a:srgbClr val="F08A00"/>
      </a:folHlink>
    </a:clrScheme>
    <a:fontScheme name="Другая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P">
    <a:dk1>
      <a:srgbClr val="44546A"/>
    </a:dk1>
    <a:lt1>
      <a:sysClr val="window" lastClr="FFFFFF"/>
    </a:lt1>
    <a:dk2>
      <a:srgbClr val="000000"/>
    </a:dk2>
    <a:lt2>
      <a:srgbClr val="FFFFFF"/>
    </a:lt2>
    <a:accent1>
      <a:srgbClr val="1E73B7"/>
    </a:accent1>
    <a:accent2>
      <a:srgbClr val="F08A00"/>
    </a:accent2>
    <a:accent3>
      <a:srgbClr val="66B5DE"/>
    </a:accent3>
    <a:accent4>
      <a:srgbClr val="65727C"/>
    </a:accent4>
    <a:accent5>
      <a:srgbClr val="A9AFB4"/>
    </a:accent5>
    <a:accent6>
      <a:srgbClr val="F1F3F5"/>
    </a:accent6>
    <a:hlink>
      <a:srgbClr val="1E73B7"/>
    </a:hlink>
    <a:folHlink>
      <a:srgbClr val="F08A00"/>
    </a:folHlink>
  </a:clrScheme>
</a:themeOverride>
</file>

<file path=ppt/theme/themeOverride2.xml><?xml version="1.0" encoding="utf-8"?>
<a:themeOverride xmlns:a="http://schemas.openxmlformats.org/drawingml/2006/main">
  <a:clrScheme name="AP">
    <a:dk1>
      <a:srgbClr val="44546A"/>
    </a:dk1>
    <a:lt1>
      <a:sysClr val="window" lastClr="FFFFFF"/>
    </a:lt1>
    <a:dk2>
      <a:srgbClr val="000000"/>
    </a:dk2>
    <a:lt2>
      <a:srgbClr val="FFFFFF"/>
    </a:lt2>
    <a:accent1>
      <a:srgbClr val="1E73B7"/>
    </a:accent1>
    <a:accent2>
      <a:srgbClr val="F08A00"/>
    </a:accent2>
    <a:accent3>
      <a:srgbClr val="66B5DE"/>
    </a:accent3>
    <a:accent4>
      <a:srgbClr val="65727C"/>
    </a:accent4>
    <a:accent5>
      <a:srgbClr val="A9AFB4"/>
    </a:accent5>
    <a:accent6>
      <a:srgbClr val="F1F3F5"/>
    </a:accent6>
    <a:hlink>
      <a:srgbClr val="1E73B7"/>
    </a:hlink>
    <a:folHlink>
      <a:srgbClr val="F08A00"/>
    </a:folHlink>
  </a:clrScheme>
</a:themeOverride>
</file>

<file path=ppt/theme/themeOverride3.xml><?xml version="1.0" encoding="utf-8"?>
<a:themeOverride xmlns:a="http://schemas.openxmlformats.org/drawingml/2006/main">
  <a:clrScheme name="AP">
    <a:dk1>
      <a:srgbClr val="44546A"/>
    </a:dk1>
    <a:lt1>
      <a:sysClr val="window" lastClr="FFFFFF"/>
    </a:lt1>
    <a:dk2>
      <a:srgbClr val="000000"/>
    </a:dk2>
    <a:lt2>
      <a:srgbClr val="FFFFFF"/>
    </a:lt2>
    <a:accent1>
      <a:srgbClr val="1E73B7"/>
    </a:accent1>
    <a:accent2>
      <a:srgbClr val="F08A00"/>
    </a:accent2>
    <a:accent3>
      <a:srgbClr val="66B5DE"/>
    </a:accent3>
    <a:accent4>
      <a:srgbClr val="65727C"/>
    </a:accent4>
    <a:accent5>
      <a:srgbClr val="A9AFB4"/>
    </a:accent5>
    <a:accent6>
      <a:srgbClr val="F1F3F5"/>
    </a:accent6>
    <a:hlink>
      <a:srgbClr val="1E73B7"/>
    </a:hlink>
    <a:folHlink>
      <a:srgbClr val="F08A00"/>
    </a:folHlink>
  </a:clrScheme>
</a:themeOverride>
</file>

<file path=ppt/theme/themeOverride4.xml><?xml version="1.0" encoding="utf-8"?>
<a:themeOverride xmlns:a="http://schemas.openxmlformats.org/drawingml/2006/main">
  <a:clrScheme name="AP">
    <a:dk1>
      <a:srgbClr val="44546A"/>
    </a:dk1>
    <a:lt1>
      <a:sysClr val="window" lastClr="FFFFFF"/>
    </a:lt1>
    <a:dk2>
      <a:srgbClr val="000000"/>
    </a:dk2>
    <a:lt2>
      <a:srgbClr val="FFFFFF"/>
    </a:lt2>
    <a:accent1>
      <a:srgbClr val="1E73B7"/>
    </a:accent1>
    <a:accent2>
      <a:srgbClr val="F08A00"/>
    </a:accent2>
    <a:accent3>
      <a:srgbClr val="66B5DE"/>
    </a:accent3>
    <a:accent4>
      <a:srgbClr val="65727C"/>
    </a:accent4>
    <a:accent5>
      <a:srgbClr val="A9AFB4"/>
    </a:accent5>
    <a:accent6>
      <a:srgbClr val="F1F3F5"/>
    </a:accent6>
    <a:hlink>
      <a:srgbClr val="1E73B7"/>
    </a:hlink>
    <a:folHlink>
      <a:srgbClr val="F08A00"/>
    </a:folHlink>
  </a:clrScheme>
</a:themeOverride>
</file>

<file path=ppt/theme/themeOverride5.xml><?xml version="1.0" encoding="utf-8"?>
<a:themeOverride xmlns:a="http://schemas.openxmlformats.org/drawingml/2006/main">
  <a:clrScheme name="AP">
    <a:dk1>
      <a:srgbClr val="44546A"/>
    </a:dk1>
    <a:lt1>
      <a:sysClr val="window" lastClr="FFFFFF"/>
    </a:lt1>
    <a:dk2>
      <a:srgbClr val="000000"/>
    </a:dk2>
    <a:lt2>
      <a:srgbClr val="FFFFFF"/>
    </a:lt2>
    <a:accent1>
      <a:srgbClr val="1E73B7"/>
    </a:accent1>
    <a:accent2>
      <a:srgbClr val="F08A00"/>
    </a:accent2>
    <a:accent3>
      <a:srgbClr val="66B5DE"/>
    </a:accent3>
    <a:accent4>
      <a:srgbClr val="65727C"/>
    </a:accent4>
    <a:accent5>
      <a:srgbClr val="A9AFB4"/>
    </a:accent5>
    <a:accent6>
      <a:srgbClr val="F1F3F5"/>
    </a:accent6>
    <a:hlink>
      <a:srgbClr val="1E73B7"/>
    </a:hlink>
    <a:folHlink>
      <a:srgbClr val="F08A00"/>
    </a:folHlink>
  </a:clrScheme>
</a:themeOverride>
</file>

<file path=ppt/theme/themeOverride6.xml><?xml version="1.0" encoding="utf-8"?>
<a:themeOverride xmlns:a="http://schemas.openxmlformats.org/drawingml/2006/main">
  <a:clrScheme name="AP">
    <a:dk1>
      <a:srgbClr val="44546A"/>
    </a:dk1>
    <a:lt1>
      <a:sysClr val="window" lastClr="FFFFFF"/>
    </a:lt1>
    <a:dk2>
      <a:srgbClr val="000000"/>
    </a:dk2>
    <a:lt2>
      <a:srgbClr val="FFFFFF"/>
    </a:lt2>
    <a:accent1>
      <a:srgbClr val="1E73B7"/>
    </a:accent1>
    <a:accent2>
      <a:srgbClr val="F08A00"/>
    </a:accent2>
    <a:accent3>
      <a:srgbClr val="66B5DE"/>
    </a:accent3>
    <a:accent4>
      <a:srgbClr val="65727C"/>
    </a:accent4>
    <a:accent5>
      <a:srgbClr val="A9AFB4"/>
    </a:accent5>
    <a:accent6>
      <a:srgbClr val="F1F3F5"/>
    </a:accent6>
    <a:hlink>
      <a:srgbClr val="1E73B7"/>
    </a:hlink>
    <a:folHlink>
      <a:srgbClr val="F08A00"/>
    </a:folHlink>
  </a:clrScheme>
</a:themeOverride>
</file>

<file path=ppt/theme/themeOverride7.xml><?xml version="1.0" encoding="utf-8"?>
<a:themeOverride xmlns:a="http://schemas.openxmlformats.org/drawingml/2006/main">
  <a:clrScheme name="AP">
    <a:dk1>
      <a:srgbClr val="44546A"/>
    </a:dk1>
    <a:lt1>
      <a:sysClr val="window" lastClr="FFFFFF"/>
    </a:lt1>
    <a:dk2>
      <a:srgbClr val="000000"/>
    </a:dk2>
    <a:lt2>
      <a:srgbClr val="FFFFFF"/>
    </a:lt2>
    <a:accent1>
      <a:srgbClr val="1E73B7"/>
    </a:accent1>
    <a:accent2>
      <a:srgbClr val="F08A00"/>
    </a:accent2>
    <a:accent3>
      <a:srgbClr val="66B5DE"/>
    </a:accent3>
    <a:accent4>
      <a:srgbClr val="65727C"/>
    </a:accent4>
    <a:accent5>
      <a:srgbClr val="A9AFB4"/>
    </a:accent5>
    <a:accent6>
      <a:srgbClr val="F1F3F5"/>
    </a:accent6>
    <a:hlink>
      <a:srgbClr val="1E73B7"/>
    </a:hlink>
    <a:folHlink>
      <a:srgbClr val="F08A00"/>
    </a:folHlink>
  </a:clrScheme>
</a:themeOverride>
</file>

<file path=ppt/theme/themeOverride8.xml><?xml version="1.0" encoding="utf-8"?>
<a:themeOverride xmlns:a="http://schemas.openxmlformats.org/drawingml/2006/main">
  <a:clrScheme name="AP">
    <a:dk1>
      <a:srgbClr val="44546A"/>
    </a:dk1>
    <a:lt1>
      <a:sysClr val="window" lastClr="FFFFFF"/>
    </a:lt1>
    <a:dk2>
      <a:srgbClr val="000000"/>
    </a:dk2>
    <a:lt2>
      <a:srgbClr val="FFFFFF"/>
    </a:lt2>
    <a:accent1>
      <a:srgbClr val="1E73B7"/>
    </a:accent1>
    <a:accent2>
      <a:srgbClr val="F08A00"/>
    </a:accent2>
    <a:accent3>
      <a:srgbClr val="66B5DE"/>
    </a:accent3>
    <a:accent4>
      <a:srgbClr val="65727C"/>
    </a:accent4>
    <a:accent5>
      <a:srgbClr val="A9AFB4"/>
    </a:accent5>
    <a:accent6>
      <a:srgbClr val="F1F3F5"/>
    </a:accent6>
    <a:hlink>
      <a:srgbClr val="1E73B7"/>
    </a:hlink>
    <a:folHlink>
      <a:srgbClr val="F08A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AD267A9614ACA4CBD3A69802C38325C" ma:contentTypeVersion="6" ma:contentTypeDescription="Создание документа." ma:contentTypeScope="" ma:versionID="643925a4324b0fc9a99e5f2d4ffcedc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cdb75b54cb84023dc54a2dd168d098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7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2A36CCD-709B-4C0A-A0A3-DA5192CF5B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9A8DC3-CE44-4512-9946-734CEAFCB3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4AB0DF5-3B66-4AE5-944F-09B20D142941}">
  <ds:schemaRefs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2499</TotalTime>
  <Words>991</Words>
  <Application>Microsoft Office PowerPoint</Application>
  <PresentationFormat>Экран (4:3)</PresentationFormat>
  <Paragraphs>192</Paragraphs>
  <Slides>33</Slides>
  <Notes>27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33</vt:i4>
      </vt:variant>
    </vt:vector>
  </HeadingPairs>
  <TitlesOfParts>
    <vt:vector size="36" baseType="lpstr">
      <vt:lpstr>Тема Office</vt:lpstr>
      <vt:lpstr>1_Тема Office</vt:lpstr>
      <vt:lpstr>10_Тема Office</vt:lpstr>
      <vt:lpstr>Оценка корректности заимствований в текстах научных публикаций  Чехович Юрий Викторович, к.ф.-м.н. Беленькая Ольга Сергеевна</vt:lpstr>
      <vt:lpstr>Презентация PowerPoint</vt:lpstr>
      <vt:lpstr>Решение ВАК № 1-пл/1 от 15.06.2017 </vt:lpstr>
      <vt:lpstr>Презентация PowerPoint</vt:lpstr>
      <vt:lpstr>Как пройти Антиплагиат???</vt:lpstr>
      <vt:lpstr>Презентация PowerPoint</vt:lpstr>
      <vt:lpstr>Главное требование к оригинальности научного текста </vt:lpstr>
      <vt:lpstr>Виды заимствований </vt:lpstr>
      <vt:lpstr>Правомерными заимствованиями являются: </vt:lpstr>
      <vt:lpstr>Не являются заимствованиями: </vt:lpstr>
      <vt:lpstr>Отношение к самоцитированию </vt:lpstr>
      <vt:lpstr>Презентация PowerPoint</vt:lpstr>
      <vt:lpstr>Решение всегда за экспертом </vt:lpstr>
      <vt:lpstr>Возможный алгоритм оценки оригинальности текста</vt:lpstr>
      <vt:lpstr>Рассмотрим алгоритм подробнее</vt:lpstr>
      <vt:lpstr>Фрагмент нормативного акта </vt:lpstr>
      <vt:lpstr>Выделение библиографии </vt:lpstr>
      <vt:lpstr>Отключение библиографии </vt:lpstr>
      <vt:lpstr>Выделение общеупотребительных выражений</vt:lpstr>
      <vt:lpstr>Примеры выделенных общеупотребительных выражений </vt:lpstr>
      <vt:lpstr>Алгоритм оценки оригинальности текста</vt:lpstr>
      <vt:lpstr>На что обратить внимание?</vt:lpstr>
      <vt:lpstr>Модуль поиска переводных заимствований</vt:lpstr>
      <vt:lpstr>Модуль поиска перефразированных заимствований</vt:lpstr>
      <vt:lpstr>Алгоритм оценки оригинальности текста</vt:lpstr>
      <vt:lpstr>Презентация PowerPoint</vt:lpstr>
      <vt:lpstr>Презентация PowerPoint</vt:lpstr>
      <vt:lpstr>Презентация PowerPoint</vt:lpstr>
      <vt:lpstr>Презентация PowerPoint</vt:lpstr>
      <vt:lpstr>Алгоритм оценки оригинальности текста</vt:lpstr>
      <vt:lpstr>Принятие решения о дальнейшем рассмотрении рукописи</vt:lpstr>
      <vt:lpstr>Итак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Ludmila Shapaeva</dc:creator>
  <cp:lastModifiedBy>seva</cp:lastModifiedBy>
  <cp:revision>54</cp:revision>
  <dcterms:created xsi:type="dcterms:W3CDTF">2017-03-20T14:36:25Z</dcterms:created>
  <dcterms:modified xsi:type="dcterms:W3CDTF">2018-04-20T12:08:13Z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0x010100BAD267A9614ACA4CBD3A69802C38325C</vt:lpwstr>
  </property>
</Properties>
</file>