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03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29"/>
  </p:normalViewPr>
  <p:slideViewPr>
    <p:cSldViewPr snapToGrid="0" snapToObjects="1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30coKcw" TargetMode="External"/><Relationship Id="rId1" Type="http://schemas.openxmlformats.org/officeDocument/2006/relationships/hyperlink" Target="http://bit.ly/30cd8pZ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30coKcw" TargetMode="External"/><Relationship Id="rId1" Type="http://schemas.openxmlformats.org/officeDocument/2006/relationships/hyperlink" Target="http://bit.ly/30cd8pZ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2CA5C-DFF5-4936-BFE8-740722DAF12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09961B2-36B2-424D-B12E-5433E5114F9F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Интернет: техническое упрощение копирования и дистрибуции контента.</a:t>
          </a:r>
          <a:endParaRPr lang="en-US"/>
        </a:p>
      </dgm:t>
    </dgm:pt>
    <dgm:pt modelId="{394A346F-C10D-42DF-AF73-BB4A88750F61}" type="parTrans" cxnId="{30B7ED3E-6D0A-426D-859A-7B938A2D1E62}">
      <dgm:prSet/>
      <dgm:spPr/>
      <dgm:t>
        <a:bodyPr/>
        <a:lstStyle/>
        <a:p>
          <a:endParaRPr lang="en-US"/>
        </a:p>
      </dgm:t>
    </dgm:pt>
    <dgm:pt modelId="{47E29ADB-0EBC-4391-A773-40C35F6B9C84}" type="sibTrans" cxnId="{30B7ED3E-6D0A-426D-859A-7B938A2D1E62}">
      <dgm:prSet/>
      <dgm:spPr/>
      <dgm:t>
        <a:bodyPr/>
        <a:lstStyle/>
        <a:p>
          <a:endParaRPr lang="en-US"/>
        </a:p>
      </dgm:t>
    </dgm:pt>
    <dgm:pt modelId="{5D3E87BE-7AFA-42E9-80BF-D129EC4BD2BE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Увеличение спроса на научный и образовательный контент в развивающихся странах, который не может быть оплачен на условиях правообладателей из развитых стран.</a:t>
          </a:r>
          <a:endParaRPr lang="en-US"/>
        </a:p>
      </dgm:t>
    </dgm:pt>
    <dgm:pt modelId="{8ECF8853-CE5B-44CA-A186-1EAC0EF3A0B5}" type="parTrans" cxnId="{41D2B348-055C-4DEC-8C85-BD7478E58635}">
      <dgm:prSet/>
      <dgm:spPr/>
      <dgm:t>
        <a:bodyPr/>
        <a:lstStyle/>
        <a:p>
          <a:endParaRPr lang="en-US"/>
        </a:p>
      </dgm:t>
    </dgm:pt>
    <dgm:pt modelId="{258E3EFB-9933-4540-903E-031E56B2911D}" type="sibTrans" cxnId="{41D2B348-055C-4DEC-8C85-BD7478E58635}">
      <dgm:prSet/>
      <dgm:spPr/>
      <dgm:t>
        <a:bodyPr/>
        <a:lstStyle/>
        <a:p>
          <a:endParaRPr lang="en-US"/>
        </a:p>
      </dgm:t>
    </dgm:pt>
    <dgm:pt modelId="{BCA615F7-121D-4955-8F08-EBA89745E773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Демократизация креативной индустрии и увеличение предложение на рынке контента, который не может быть продан на традиционных условиях.</a:t>
          </a:r>
          <a:endParaRPr lang="en-US"/>
        </a:p>
      </dgm:t>
    </dgm:pt>
    <dgm:pt modelId="{DE3D3AE2-2101-450B-B6BC-3AB5DE5DA969}" type="parTrans" cxnId="{D1ADBFF4-94B2-456D-AC4B-99D8448A47FD}">
      <dgm:prSet/>
      <dgm:spPr/>
      <dgm:t>
        <a:bodyPr/>
        <a:lstStyle/>
        <a:p>
          <a:endParaRPr lang="en-US"/>
        </a:p>
      </dgm:t>
    </dgm:pt>
    <dgm:pt modelId="{052A9315-AAA1-4E88-A521-7C143196A8CD}" type="sibTrans" cxnId="{D1ADBFF4-94B2-456D-AC4B-99D8448A47FD}">
      <dgm:prSet/>
      <dgm:spPr/>
      <dgm:t>
        <a:bodyPr/>
        <a:lstStyle/>
        <a:p>
          <a:endParaRPr lang="en-US"/>
        </a:p>
      </dgm:t>
    </dgm:pt>
    <dgm:pt modelId="{5FFDE979-3EB3-488B-8C77-3C72287FF4D4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Изменение отношения авторов к своим правам (моральные права превалируют над коммерческими, дистрибуция ценнее продажи).</a:t>
          </a:r>
          <a:endParaRPr lang="en-US"/>
        </a:p>
      </dgm:t>
    </dgm:pt>
    <dgm:pt modelId="{0FFC42BB-92A3-4E31-8BFB-AFF7DEEFCB13}" type="parTrans" cxnId="{C9695D00-B254-4532-BA27-20267BB5CB0F}">
      <dgm:prSet/>
      <dgm:spPr/>
      <dgm:t>
        <a:bodyPr/>
        <a:lstStyle/>
        <a:p>
          <a:endParaRPr lang="en-US"/>
        </a:p>
      </dgm:t>
    </dgm:pt>
    <dgm:pt modelId="{79FD9113-46C8-401A-8FF4-4BBBDDCEC293}" type="sibTrans" cxnId="{C9695D00-B254-4532-BA27-20267BB5CB0F}">
      <dgm:prSet/>
      <dgm:spPr/>
      <dgm:t>
        <a:bodyPr/>
        <a:lstStyle/>
        <a:p>
          <a:endParaRPr lang="en-US"/>
        </a:p>
      </dgm:t>
    </dgm:pt>
    <dgm:pt modelId="{EE6D401D-2C7E-4E6B-93EE-C449AF69BC40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Нарастание противоречия между авторским правом и правами на образование и на доступ к информации и культурным ценностям.</a:t>
          </a:r>
          <a:endParaRPr lang="en-US"/>
        </a:p>
      </dgm:t>
    </dgm:pt>
    <dgm:pt modelId="{8F244CEF-E022-4D63-8E3E-AF8E37A4F4B8}" type="parTrans" cxnId="{DB35D163-58C4-4038-ABE2-3E78EE0BC2A4}">
      <dgm:prSet/>
      <dgm:spPr/>
      <dgm:t>
        <a:bodyPr/>
        <a:lstStyle/>
        <a:p>
          <a:endParaRPr lang="en-US"/>
        </a:p>
      </dgm:t>
    </dgm:pt>
    <dgm:pt modelId="{455075FF-F11E-43D2-800F-3395E3B05AE8}" type="sibTrans" cxnId="{DB35D163-58C4-4038-ABE2-3E78EE0BC2A4}">
      <dgm:prSet/>
      <dgm:spPr/>
      <dgm:t>
        <a:bodyPr/>
        <a:lstStyle/>
        <a:p>
          <a:endParaRPr lang="en-US"/>
        </a:p>
      </dgm:t>
    </dgm:pt>
    <dgm:pt modelId="{7ED6CDAC-3CF5-43B7-AE58-957199A64039}" type="pres">
      <dgm:prSet presAssocID="{08A2CA5C-DFF5-4936-BFE8-740722DAF123}" presName="root" presStyleCnt="0">
        <dgm:presLayoutVars>
          <dgm:dir/>
          <dgm:resizeHandles val="exact"/>
        </dgm:presLayoutVars>
      </dgm:prSet>
      <dgm:spPr/>
    </dgm:pt>
    <dgm:pt modelId="{460E4C32-0C16-4E2A-B0A7-AEC7BFBBB0F1}" type="pres">
      <dgm:prSet presAssocID="{609961B2-36B2-424D-B12E-5433E5114F9F}" presName="compNode" presStyleCnt="0"/>
      <dgm:spPr/>
    </dgm:pt>
    <dgm:pt modelId="{604B6391-DEFF-423F-8544-0B8F30D5E396}" type="pres">
      <dgm:prSet presAssocID="{609961B2-36B2-424D-B12E-5433E5114F9F}" presName="bgRect" presStyleLbl="bgShp" presStyleIdx="0" presStyleCnt="5"/>
      <dgm:spPr/>
    </dgm:pt>
    <dgm:pt modelId="{8BC22E21-4AC8-489B-9C88-52C493FFDB00}" type="pres">
      <dgm:prSet presAssocID="{609961B2-36B2-424D-B12E-5433E5114F9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61BEDE02-2784-4F19-AE14-3A984E908465}" type="pres">
      <dgm:prSet presAssocID="{609961B2-36B2-424D-B12E-5433E5114F9F}" presName="spaceRect" presStyleCnt="0"/>
      <dgm:spPr/>
    </dgm:pt>
    <dgm:pt modelId="{D12A992C-BF18-4592-B7ED-367FC738A0A5}" type="pres">
      <dgm:prSet presAssocID="{609961B2-36B2-424D-B12E-5433E5114F9F}" presName="parTx" presStyleLbl="revTx" presStyleIdx="0" presStyleCnt="5">
        <dgm:presLayoutVars>
          <dgm:chMax val="0"/>
          <dgm:chPref val="0"/>
        </dgm:presLayoutVars>
      </dgm:prSet>
      <dgm:spPr/>
    </dgm:pt>
    <dgm:pt modelId="{B0174C35-8AFF-4B11-A6E2-A1FD4803F465}" type="pres">
      <dgm:prSet presAssocID="{47E29ADB-0EBC-4391-A773-40C35F6B9C84}" presName="sibTrans" presStyleCnt="0"/>
      <dgm:spPr/>
    </dgm:pt>
    <dgm:pt modelId="{BF6C2FB7-682C-4CBB-AF12-947937DFA658}" type="pres">
      <dgm:prSet presAssocID="{5D3E87BE-7AFA-42E9-80BF-D129EC4BD2BE}" presName="compNode" presStyleCnt="0"/>
      <dgm:spPr/>
    </dgm:pt>
    <dgm:pt modelId="{14704C85-5FBE-494D-AC07-AE242056D4FB}" type="pres">
      <dgm:prSet presAssocID="{5D3E87BE-7AFA-42E9-80BF-D129EC4BD2BE}" presName="bgRect" presStyleLbl="bgShp" presStyleIdx="1" presStyleCnt="5"/>
      <dgm:spPr/>
    </dgm:pt>
    <dgm:pt modelId="{A2EE642D-C386-4065-8BCB-7D405741B43F}" type="pres">
      <dgm:prSet presAssocID="{5D3E87BE-7AFA-42E9-80BF-D129EC4BD2B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68FE96A4-78DA-4D4C-BA64-2DC3BADADAD0}" type="pres">
      <dgm:prSet presAssocID="{5D3E87BE-7AFA-42E9-80BF-D129EC4BD2BE}" presName="spaceRect" presStyleCnt="0"/>
      <dgm:spPr/>
    </dgm:pt>
    <dgm:pt modelId="{42A423B0-5F07-4070-AEA8-C6005BE8B6ED}" type="pres">
      <dgm:prSet presAssocID="{5D3E87BE-7AFA-42E9-80BF-D129EC4BD2BE}" presName="parTx" presStyleLbl="revTx" presStyleIdx="1" presStyleCnt="5">
        <dgm:presLayoutVars>
          <dgm:chMax val="0"/>
          <dgm:chPref val="0"/>
        </dgm:presLayoutVars>
      </dgm:prSet>
      <dgm:spPr/>
    </dgm:pt>
    <dgm:pt modelId="{60BBF356-ABC3-4203-8F84-3F2AE53B5BB4}" type="pres">
      <dgm:prSet presAssocID="{258E3EFB-9933-4540-903E-031E56B2911D}" presName="sibTrans" presStyleCnt="0"/>
      <dgm:spPr/>
    </dgm:pt>
    <dgm:pt modelId="{B29BB74A-9D8B-4E54-9320-FC0E8D9128A4}" type="pres">
      <dgm:prSet presAssocID="{BCA615F7-121D-4955-8F08-EBA89745E773}" presName="compNode" presStyleCnt="0"/>
      <dgm:spPr/>
    </dgm:pt>
    <dgm:pt modelId="{1089CE45-10EB-40BB-82F5-88A82BEC7393}" type="pres">
      <dgm:prSet presAssocID="{BCA615F7-121D-4955-8F08-EBA89745E773}" presName="bgRect" presStyleLbl="bgShp" presStyleIdx="2" presStyleCnt="5"/>
      <dgm:spPr/>
    </dgm:pt>
    <dgm:pt modelId="{0775BA60-4B20-4925-A12E-7DCA8631E719}" type="pres">
      <dgm:prSet presAssocID="{BCA615F7-121D-4955-8F08-EBA89745E77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696073D3-AE47-4909-8A22-34FDA9936E03}" type="pres">
      <dgm:prSet presAssocID="{BCA615F7-121D-4955-8F08-EBA89745E773}" presName="spaceRect" presStyleCnt="0"/>
      <dgm:spPr/>
    </dgm:pt>
    <dgm:pt modelId="{D1BBC7EA-C48C-4FC6-94F4-93E10DE359DD}" type="pres">
      <dgm:prSet presAssocID="{BCA615F7-121D-4955-8F08-EBA89745E773}" presName="parTx" presStyleLbl="revTx" presStyleIdx="2" presStyleCnt="5">
        <dgm:presLayoutVars>
          <dgm:chMax val="0"/>
          <dgm:chPref val="0"/>
        </dgm:presLayoutVars>
      </dgm:prSet>
      <dgm:spPr/>
    </dgm:pt>
    <dgm:pt modelId="{8151F40D-8D98-4B76-A0AE-62D722D4350E}" type="pres">
      <dgm:prSet presAssocID="{052A9315-AAA1-4E88-A521-7C143196A8CD}" presName="sibTrans" presStyleCnt="0"/>
      <dgm:spPr/>
    </dgm:pt>
    <dgm:pt modelId="{C23EE94E-D539-461A-B9B5-6946C37D95FD}" type="pres">
      <dgm:prSet presAssocID="{5FFDE979-3EB3-488B-8C77-3C72287FF4D4}" presName="compNode" presStyleCnt="0"/>
      <dgm:spPr/>
    </dgm:pt>
    <dgm:pt modelId="{D98290B0-CF32-4218-8970-CB48D0C9D4C8}" type="pres">
      <dgm:prSet presAssocID="{5FFDE979-3EB3-488B-8C77-3C72287FF4D4}" presName="bgRect" presStyleLbl="bgShp" presStyleIdx="3" presStyleCnt="5"/>
      <dgm:spPr/>
    </dgm:pt>
    <dgm:pt modelId="{100BB988-F4B8-4392-9C76-017AE0DECD6E}" type="pres">
      <dgm:prSet presAssocID="{5FFDE979-3EB3-488B-8C77-3C72287FF4D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878D6632-DD49-4E1C-A80C-4D6073FA08EF}" type="pres">
      <dgm:prSet presAssocID="{5FFDE979-3EB3-488B-8C77-3C72287FF4D4}" presName="spaceRect" presStyleCnt="0"/>
      <dgm:spPr/>
    </dgm:pt>
    <dgm:pt modelId="{BC2D5112-246E-47AC-9B9C-C0193085DFBC}" type="pres">
      <dgm:prSet presAssocID="{5FFDE979-3EB3-488B-8C77-3C72287FF4D4}" presName="parTx" presStyleLbl="revTx" presStyleIdx="3" presStyleCnt="5">
        <dgm:presLayoutVars>
          <dgm:chMax val="0"/>
          <dgm:chPref val="0"/>
        </dgm:presLayoutVars>
      </dgm:prSet>
      <dgm:spPr/>
    </dgm:pt>
    <dgm:pt modelId="{81C2A91A-BD99-4AD5-B460-5475EF632945}" type="pres">
      <dgm:prSet presAssocID="{79FD9113-46C8-401A-8FF4-4BBBDDCEC293}" presName="sibTrans" presStyleCnt="0"/>
      <dgm:spPr/>
    </dgm:pt>
    <dgm:pt modelId="{AEC7F956-C8FD-4A4A-9972-EB4CE5461E20}" type="pres">
      <dgm:prSet presAssocID="{EE6D401D-2C7E-4E6B-93EE-C449AF69BC40}" presName="compNode" presStyleCnt="0"/>
      <dgm:spPr/>
    </dgm:pt>
    <dgm:pt modelId="{7D80BD44-6659-4D7F-9322-8DC9C7861CAB}" type="pres">
      <dgm:prSet presAssocID="{EE6D401D-2C7E-4E6B-93EE-C449AF69BC40}" presName="bgRect" presStyleLbl="bgShp" presStyleIdx="4" presStyleCnt="5"/>
      <dgm:spPr/>
    </dgm:pt>
    <dgm:pt modelId="{B0B6F3D5-6309-4D3D-BDE6-36C276A384E7}" type="pres">
      <dgm:prSet presAssocID="{EE6D401D-2C7E-4E6B-93EE-C449AF69BC4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4317E90-7EAE-486A-8B25-FC13D91E5EDB}" type="pres">
      <dgm:prSet presAssocID="{EE6D401D-2C7E-4E6B-93EE-C449AF69BC40}" presName="spaceRect" presStyleCnt="0"/>
      <dgm:spPr/>
    </dgm:pt>
    <dgm:pt modelId="{955326DD-6A84-41E3-B374-5921170C35DE}" type="pres">
      <dgm:prSet presAssocID="{EE6D401D-2C7E-4E6B-93EE-C449AF69BC4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9695D00-B254-4532-BA27-20267BB5CB0F}" srcId="{08A2CA5C-DFF5-4936-BFE8-740722DAF123}" destId="{5FFDE979-3EB3-488B-8C77-3C72287FF4D4}" srcOrd="3" destOrd="0" parTransId="{0FFC42BB-92A3-4E31-8BFB-AFF7DEEFCB13}" sibTransId="{79FD9113-46C8-401A-8FF4-4BBBDDCEC293}"/>
    <dgm:cxn modelId="{7283201C-9828-418A-AEEE-3A19ECE6541B}" type="presOf" srcId="{5FFDE979-3EB3-488B-8C77-3C72287FF4D4}" destId="{BC2D5112-246E-47AC-9B9C-C0193085DFBC}" srcOrd="0" destOrd="0" presId="urn:microsoft.com/office/officeart/2018/2/layout/IconVerticalSolidList"/>
    <dgm:cxn modelId="{30B7ED3E-6D0A-426D-859A-7B938A2D1E62}" srcId="{08A2CA5C-DFF5-4936-BFE8-740722DAF123}" destId="{609961B2-36B2-424D-B12E-5433E5114F9F}" srcOrd="0" destOrd="0" parTransId="{394A346F-C10D-42DF-AF73-BB4A88750F61}" sibTransId="{47E29ADB-0EBC-4391-A773-40C35F6B9C84}"/>
    <dgm:cxn modelId="{DAA2F045-F959-47E7-8109-F9E9696D84B4}" type="presOf" srcId="{609961B2-36B2-424D-B12E-5433E5114F9F}" destId="{D12A992C-BF18-4592-B7ED-367FC738A0A5}" srcOrd="0" destOrd="0" presId="urn:microsoft.com/office/officeart/2018/2/layout/IconVerticalSolidList"/>
    <dgm:cxn modelId="{41D2B348-055C-4DEC-8C85-BD7478E58635}" srcId="{08A2CA5C-DFF5-4936-BFE8-740722DAF123}" destId="{5D3E87BE-7AFA-42E9-80BF-D129EC4BD2BE}" srcOrd="1" destOrd="0" parTransId="{8ECF8853-CE5B-44CA-A186-1EAC0EF3A0B5}" sibTransId="{258E3EFB-9933-4540-903E-031E56B2911D}"/>
    <dgm:cxn modelId="{9CF5225B-FAAD-4DC0-ADF6-D5E9BAF19C53}" type="presOf" srcId="{BCA615F7-121D-4955-8F08-EBA89745E773}" destId="{D1BBC7EA-C48C-4FC6-94F4-93E10DE359DD}" srcOrd="0" destOrd="0" presId="urn:microsoft.com/office/officeart/2018/2/layout/IconVerticalSolidList"/>
    <dgm:cxn modelId="{DA509060-67C7-4E03-B99E-9622909BF628}" type="presOf" srcId="{EE6D401D-2C7E-4E6B-93EE-C449AF69BC40}" destId="{955326DD-6A84-41E3-B374-5921170C35DE}" srcOrd="0" destOrd="0" presId="urn:microsoft.com/office/officeart/2018/2/layout/IconVerticalSolidList"/>
    <dgm:cxn modelId="{DB35D163-58C4-4038-ABE2-3E78EE0BC2A4}" srcId="{08A2CA5C-DFF5-4936-BFE8-740722DAF123}" destId="{EE6D401D-2C7E-4E6B-93EE-C449AF69BC40}" srcOrd="4" destOrd="0" parTransId="{8F244CEF-E022-4D63-8E3E-AF8E37A4F4B8}" sibTransId="{455075FF-F11E-43D2-800F-3395E3B05AE8}"/>
    <dgm:cxn modelId="{2F96E0D5-435A-4905-AA96-B22187071CC4}" type="presOf" srcId="{5D3E87BE-7AFA-42E9-80BF-D129EC4BD2BE}" destId="{42A423B0-5F07-4070-AEA8-C6005BE8B6ED}" srcOrd="0" destOrd="0" presId="urn:microsoft.com/office/officeart/2018/2/layout/IconVerticalSolidList"/>
    <dgm:cxn modelId="{1D65B1EE-4C3C-40A8-B182-EA60E3D34DFE}" type="presOf" srcId="{08A2CA5C-DFF5-4936-BFE8-740722DAF123}" destId="{7ED6CDAC-3CF5-43B7-AE58-957199A64039}" srcOrd="0" destOrd="0" presId="urn:microsoft.com/office/officeart/2018/2/layout/IconVerticalSolidList"/>
    <dgm:cxn modelId="{D1ADBFF4-94B2-456D-AC4B-99D8448A47FD}" srcId="{08A2CA5C-DFF5-4936-BFE8-740722DAF123}" destId="{BCA615F7-121D-4955-8F08-EBA89745E773}" srcOrd="2" destOrd="0" parTransId="{DE3D3AE2-2101-450B-B6BC-3AB5DE5DA969}" sibTransId="{052A9315-AAA1-4E88-A521-7C143196A8CD}"/>
    <dgm:cxn modelId="{620E82CE-90D8-41A5-898D-13BD160E0F3B}" type="presParOf" srcId="{7ED6CDAC-3CF5-43B7-AE58-957199A64039}" destId="{460E4C32-0C16-4E2A-B0A7-AEC7BFBBB0F1}" srcOrd="0" destOrd="0" presId="urn:microsoft.com/office/officeart/2018/2/layout/IconVerticalSolidList"/>
    <dgm:cxn modelId="{70444EC2-CA26-44B3-BDC7-CD2F45DDDD52}" type="presParOf" srcId="{460E4C32-0C16-4E2A-B0A7-AEC7BFBBB0F1}" destId="{604B6391-DEFF-423F-8544-0B8F30D5E396}" srcOrd="0" destOrd="0" presId="urn:microsoft.com/office/officeart/2018/2/layout/IconVerticalSolidList"/>
    <dgm:cxn modelId="{47D4FA35-7257-4717-A743-AA5383A8C29C}" type="presParOf" srcId="{460E4C32-0C16-4E2A-B0A7-AEC7BFBBB0F1}" destId="{8BC22E21-4AC8-489B-9C88-52C493FFDB00}" srcOrd="1" destOrd="0" presId="urn:microsoft.com/office/officeart/2018/2/layout/IconVerticalSolidList"/>
    <dgm:cxn modelId="{91754A47-585C-4FF8-8642-28B9AEFB1208}" type="presParOf" srcId="{460E4C32-0C16-4E2A-B0A7-AEC7BFBBB0F1}" destId="{61BEDE02-2784-4F19-AE14-3A984E908465}" srcOrd="2" destOrd="0" presId="urn:microsoft.com/office/officeart/2018/2/layout/IconVerticalSolidList"/>
    <dgm:cxn modelId="{42293730-A62E-491B-8376-A3FDDF693352}" type="presParOf" srcId="{460E4C32-0C16-4E2A-B0A7-AEC7BFBBB0F1}" destId="{D12A992C-BF18-4592-B7ED-367FC738A0A5}" srcOrd="3" destOrd="0" presId="urn:microsoft.com/office/officeart/2018/2/layout/IconVerticalSolidList"/>
    <dgm:cxn modelId="{A86DB93A-72DE-40F6-AB7F-6E13318DEF80}" type="presParOf" srcId="{7ED6CDAC-3CF5-43B7-AE58-957199A64039}" destId="{B0174C35-8AFF-4B11-A6E2-A1FD4803F465}" srcOrd="1" destOrd="0" presId="urn:microsoft.com/office/officeart/2018/2/layout/IconVerticalSolidList"/>
    <dgm:cxn modelId="{95261849-DB7E-4D0F-A9CB-9FBE63D8CECD}" type="presParOf" srcId="{7ED6CDAC-3CF5-43B7-AE58-957199A64039}" destId="{BF6C2FB7-682C-4CBB-AF12-947937DFA658}" srcOrd="2" destOrd="0" presId="urn:microsoft.com/office/officeart/2018/2/layout/IconVerticalSolidList"/>
    <dgm:cxn modelId="{5530565D-F9F5-48FA-9FA0-337B94C21E77}" type="presParOf" srcId="{BF6C2FB7-682C-4CBB-AF12-947937DFA658}" destId="{14704C85-5FBE-494D-AC07-AE242056D4FB}" srcOrd="0" destOrd="0" presId="urn:microsoft.com/office/officeart/2018/2/layout/IconVerticalSolidList"/>
    <dgm:cxn modelId="{A482537E-379C-4749-BB47-A5726ED4C5E1}" type="presParOf" srcId="{BF6C2FB7-682C-4CBB-AF12-947937DFA658}" destId="{A2EE642D-C386-4065-8BCB-7D405741B43F}" srcOrd="1" destOrd="0" presId="urn:microsoft.com/office/officeart/2018/2/layout/IconVerticalSolidList"/>
    <dgm:cxn modelId="{543D745C-7635-4329-8000-8183B5EF9C93}" type="presParOf" srcId="{BF6C2FB7-682C-4CBB-AF12-947937DFA658}" destId="{68FE96A4-78DA-4D4C-BA64-2DC3BADADAD0}" srcOrd="2" destOrd="0" presId="urn:microsoft.com/office/officeart/2018/2/layout/IconVerticalSolidList"/>
    <dgm:cxn modelId="{B41996E3-53BC-4A90-9C7F-8D364BC42236}" type="presParOf" srcId="{BF6C2FB7-682C-4CBB-AF12-947937DFA658}" destId="{42A423B0-5F07-4070-AEA8-C6005BE8B6ED}" srcOrd="3" destOrd="0" presId="urn:microsoft.com/office/officeart/2018/2/layout/IconVerticalSolidList"/>
    <dgm:cxn modelId="{BBB778DD-EC51-4856-B08E-2542568650CE}" type="presParOf" srcId="{7ED6CDAC-3CF5-43B7-AE58-957199A64039}" destId="{60BBF356-ABC3-4203-8F84-3F2AE53B5BB4}" srcOrd="3" destOrd="0" presId="urn:microsoft.com/office/officeart/2018/2/layout/IconVerticalSolidList"/>
    <dgm:cxn modelId="{C81B8B42-220F-47A3-B4F9-7B521E009BC7}" type="presParOf" srcId="{7ED6CDAC-3CF5-43B7-AE58-957199A64039}" destId="{B29BB74A-9D8B-4E54-9320-FC0E8D9128A4}" srcOrd="4" destOrd="0" presId="urn:microsoft.com/office/officeart/2018/2/layout/IconVerticalSolidList"/>
    <dgm:cxn modelId="{2EEEA4E9-255D-448C-A73B-B24750648C1F}" type="presParOf" srcId="{B29BB74A-9D8B-4E54-9320-FC0E8D9128A4}" destId="{1089CE45-10EB-40BB-82F5-88A82BEC7393}" srcOrd="0" destOrd="0" presId="urn:microsoft.com/office/officeart/2018/2/layout/IconVerticalSolidList"/>
    <dgm:cxn modelId="{50C3CAAF-799F-4084-9A92-61E54909483B}" type="presParOf" srcId="{B29BB74A-9D8B-4E54-9320-FC0E8D9128A4}" destId="{0775BA60-4B20-4925-A12E-7DCA8631E719}" srcOrd="1" destOrd="0" presId="urn:microsoft.com/office/officeart/2018/2/layout/IconVerticalSolidList"/>
    <dgm:cxn modelId="{7D3FCEAC-7E59-4E59-A22C-3A32EDCBFAC4}" type="presParOf" srcId="{B29BB74A-9D8B-4E54-9320-FC0E8D9128A4}" destId="{696073D3-AE47-4909-8A22-34FDA9936E03}" srcOrd="2" destOrd="0" presId="urn:microsoft.com/office/officeart/2018/2/layout/IconVerticalSolidList"/>
    <dgm:cxn modelId="{2F96264B-A1F8-4BA8-82D7-F9808E595285}" type="presParOf" srcId="{B29BB74A-9D8B-4E54-9320-FC0E8D9128A4}" destId="{D1BBC7EA-C48C-4FC6-94F4-93E10DE359DD}" srcOrd="3" destOrd="0" presId="urn:microsoft.com/office/officeart/2018/2/layout/IconVerticalSolidList"/>
    <dgm:cxn modelId="{44026256-F4F9-4340-AA8E-08336BC35D88}" type="presParOf" srcId="{7ED6CDAC-3CF5-43B7-AE58-957199A64039}" destId="{8151F40D-8D98-4B76-A0AE-62D722D4350E}" srcOrd="5" destOrd="0" presId="urn:microsoft.com/office/officeart/2018/2/layout/IconVerticalSolidList"/>
    <dgm:cxn modelId="{ADB0FE3A-B87D-46E7-B6F5-C6B158158648}" type="presParOf" srcId="{7ED6CDAC-3CF5-43B7-AE58-957199A64039}" destId="{C23EE94E-D539-461A-B9B5-6946C37D95FD}" srcOrd="6" destOrd="0" presId="urn:microsoft.com/office/officeart/2018/2/layout/IconVerticalSolidList"/>
    <dgm:cxn modelId="{0A1D84F1-1061-46DA-9375-55036F14F6C8}" type="presParOf" srcId="{C23EE94E-D539-461A-B9B5-6946C37D95FD}" destId="{D98290B0-CF32-4218-8970-CB48D0C9D4C8}" srcOrd="0" destOrd="0" presId="urn:microsoft.com/office/officeart/2018/2/layout/IconVerticalSolidList"/>
    <dgm:cxn modelId="{52A38E39-95DD-4309-BD48-85E4E2151E38}" type="presParOf" srcId="{C23EE94E-D539-461A-B9B5-6946C37D95FD}" destId="{100BB988-F4B8-4392-9C76-017AE0DECD6E}" srcOrd="1" destOrd="0" presId="urn:microsoft.com/office/officeart/2018/2/layout/IconVerticalSolidList"/>
    <dgm:cxn modelId="{34B26E97-1D8A-4A60-AA72-52A69D781468}" type="presParOf" srcId="{C23EE94E-D539-461A-B9B5-6946C37D95FD}" destId="{878D6632-DD49-4E1C-A80C-4D6073FA08EF}" srcOrd="2" destOrd="0" presId="urn:microsoft.com/office/officeart/2018/2/layout/IconVerticalSolidList"/>
    <dgm:cxn modelId="{15A49010-5F93-4862-B150-EBDD8573679C}" type="presParOf" srcId="{C23EE94E-D539-461A-B9B5-6946C37D95FD}" destId="{BC2D5112-246E-47AC-9B9C-C0193085DFBC}" srcOrd="3" destOrd="0" presId="urn:microsoft.com/office/officeart/2018/2/layout/IconVerticalSolidList"/>
    <dgm:cxn modelId="{54042C5E-B434-4DD9-932A-C031E7D7CCBB}" type="presParOf" srcId="{7ED6CDAC-3CF5-43B7-AE58-957199A64039}" destId="{81C2A91A-BD99-4AD5-B460-5475EF632945}" srcOrd="7" destOrd="0" presId="urn:microsoft.com/office/officeart/2018/2/layout/IconVerticalSolidList"/>
    <dgm:cxn modelId="{4069161F-CACB-4906-B814-4ACB208521DD}" type="presParOf" srcId="{7ED6CDAC-3CF5-43B7-AE58-957199A64039}" destId="{AEC7F956-C8FD-4A4A-9972-EB4CE5461E20}" srcOrd="8" destOrd="0" presId="urn:microsoft.com/office/officeart/2018/2/layout/IconVerticalSolidList"/>
    <dgm:cxn modelId="{0D6181F2-FFF5-4663-A52C-05248C11F805}" type="presParOf" srcId="{AEC7F956-C8FD-4A4A-9972-EB4CE5461E20}" destId="{7D80BD44-6659-4D7F-9322-8DC9C7861CAB}" srcOrd="0" destOrd="0" presId="urn:microsoft.com/office/officeart/2018/2/layout/IconVerticalSolidList"/>
    <dgm:cxn modelId="{446C836A-D33F-4F1D-9E19-E54D8D444F1C}" type="presParOf" srcId="{AEC7F956-C8FD-4A4A-9972-EB4CE5461E20}" destId="{B0B6F3D5-6309-4D3D-BDE6-36C276A384E7}" srcOrd="1" destOrd="0" presId="urn:microsoft.com/office/officeart/2018/2/layout/IconVerticalSolidList"/>
    <dgm:cxn modelId="{0EBB5D48-7B82-46CF-9BF1-5BDAD6CF153F}" type="presParOf" srcId="{AEC7F956-C8FD-4A4A-9972-EB4CE5461E20}" destId="{24317E90-7EAE-486A-8B25-FC13D91E5EDB}" srcOrd="2" destOrd="0" presId="urn:microsoft.com/office/officeart/2018/2/layout/IconVerticalSolidList"/>
    <dgm:cxn modelId="{A9DC8630-111A-4838-9D07-B971E2F0F206}" type="presParOf" srcId="{AEC7F956-C8FD-4A4A-9972-EB4CE5461E20}" destId="{955326DD-6A84-41E3-B374-5921170C35D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C56061-FBFA-42AE-B475-1C05A70438D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EA4CF4-689B-4F69-9A36-B67432F8814E}">
      <dgm:prSet/>
      <dgm:spPr/>
      <dgm:t>
        <a:bodyPr/>
        <a:lstStyle/>
        <a:p>
          <a:r>
            <a:rPr lang="ru-RU" dirty="0"/>
            <a:t>Добровольное лицензирование автором под свободной/открытой лицензией</a:t>
          </a:r>
          <a:endParaRPr lang="en-US" dirty="0"/>
        </a:p>
      </dgm:t>
    </dgm:pt>
    <dgm:pt modelId="{0F4FF021-DD24-4C59-92A9-CB6E2F516A73}" type="parTrans" cxnId="{5A509EA5-F4F0-4732-93D3-EDD7341A925E}">
      <dgm:prSet/>
      <dgm:spPr/>
      <dgm:t>
        <a:bodyPr/>
        <a:lstStyle/>
        <a:p>
          <a:endParaRPr lang="en-US"/>
        </a:p>
      </dgm:t>
    </dgm:pt>
    <dgm:pt modelId="{209D65FD-34B6-4A24-9173-B610539776AF}" type="sibTrans" cxnId="{5A509EA5-F4F0-4732-93D3-EDD7341A925E}">
      <dgm:prSet/>
      <dgm:spPr/>
      <dgm:t>
        <a:bodyPr/>
        <a:lstStyle/>
        <a:p>
          <a:endParaRPr lang="en-US"/>
        </a:p>
      </dgm:t>
    </dgm:pt>
    <dgm:pt modelId="{F16179B9-EB30-4359-B0CB-E0DD76C910ED}">
      <dgm:prSet/>
      <dgm:spPr/>
      <dgm:t>
        <a:bodyPr/>
        <a:lstStyle/>
        <a:p>
          <a:r>
            <a:rPr lang="ru-RU" dirty="0"/>
            <a:t>Приобретение открытой лицензии (благотворительный выкуп в открытый доступ или исключительное решение государства)</a:t>
          </a:r>
          <a:endParaRPr lang="en-US" dirty="0"/>
        </a:p>
      </dgm:t>
    </dgm:pt>
    <dgm:pt modelId="{3093ACC9-3685-4F3B-9F05-7E9BF4CCA1BC}" type="parTrans" cxnId="{742F4B07-2705-4FCC-8A8D-CEBF3D11D0BA}">
      <dgm:prSet/>
      <dgm:spPr/>
      <dgm:t>
        <a:bodyPr/>
        <a:lstStyle/>
        <a:p>
          <a:endParaRPr lang="en-US"/>
        </a:p>
      </dgm:t>
    </dgm:pt>
    <dgm:pt modelId="{D087E18B-6BF9-457F-8C5E-F997FB59C81A}" type="sibTrans" cxnId="{742F4B07-2705-4FCC-8A8D-CEBF3D11D0BA}">
      <dgm:prSet/>
      <dgm:spPr/>
      <dgm:t>
        <a:bodyPr/>
        <a:lstStyle/>
        <a:p>
          <a:endParaRPr lang="en-US"/>
        </a:p>
      </dgm:t>
    </dgm:pt>
    <dgm:pt modelId="{7047FE05-6773-4782-9AC2-A7B720887921}">
      <dgm:prSet/>
      <dgm:spPr/>
      <dgm:t>
        <a:bodyPr/>
        <a:lstStyle/>
        <a:p>
          <a:r>
            <a:rPr lang="ru-RU" dirty="0"/>
            <a:t>На основе исключений для свободного использования</a:t>
          </a:r>
          <a:endParaRPr lang="en-US" dirty="0"/>
        </a:p>
      </dgm:t>
    </dgm:pt>
    <dgm:pt modelId="{E48DE586-4149-47F8-A058-0C9D11DD2615}" type="parTrans" cxnId="{F179B60F-4E14-4038-A04A-A23CC38504B9}">
      <dgm:prSet/>
      <dgm:spPr/>
      <dgm:t>
        <a:bodyPr/>
        <a:lstStyle/>
        <a:p>
          <a:endParaRPr lang="en-US"/>
        </a:p>
      </dgm:t>
    </dgm:pt>
    <dgm:pt modelId="{4FAF5A1D-C8A2-43DB-8BF6-2FB07C3C36DE}" type="sibTrans" cxnId="{F179B60F-4E14-4038-A04A-A23CC38504B9}">
      <dgm:prSet/>
      <dgm:spPr/>
      <dgm:t>
        <a:bodyPr/>
        <a:lstStyle/>
        <a:p>
          <a:endParaRPr lang="en-US"/>
        </a:p>
      </dgm:t>
    </dgm:pt>
    <dgm:pt modelId="{BBC6CADF-9282-4AFE-81D5-8AE289BF6796}">
      <dgm:prSet/>
      <dgm:spPr/>
      <dgm:t>
        <a:bodyPr/>
        <a:lstStyle/>
        <a:p>
          <a:r>
            <a:rPr lang="ru-RU" dirty="0"/>
            <a:t>На основе принципов добросовестного использования</a:t>
          </a:r>
          <a:endParaRPr lang="en-US" dirty="0"/>
        </a:p>
      </dgm:t>
    </dgm:pt>
    <dgm:pt modelId="{CB5471CB-FA80-4881-9A78-D13B9101975A}" type="parTrans" cxnId="{20DB49F5-C55C-4F27-BEC6-6CDB2F981639}">
      <dgm:prSet/>
      <dgm:spPr/>
      <dgm:t>
        <a:bodyPr/>
        <a:lstStyle/>
        <a:p>
          <a:endParaRPr lang="en-US"/>
        </a:p>
      </dgm:t>
    </dgm:pt>
    <dgm:pt modelId="{C1514024-13E5-4E4A-BCB7-DAC14C71C8B6}" type="sibTrans" cxnId="{20DB49F5-C55C-4F27-BEC6-6CDB2F981639}">
      <dgm:prSet/>
      <dgm:spPr/>
      <dgm:t>
        <a:bodyPr/>
        <a:lstStyle/>
        <a:p>
          <a:endParaRPr lang="en-US"/>
        </a:p>
      </dgm:t>
    </dgm:pt>
    <dgm:pt modelId="{6D6EB617-7F8C-41C9-A1DC-EED18A0E2428}">
      <dgm:prSet/>
      <dgm:spPr/>
      <dgm:t>
        <a:bodyPr/>
        <a:lstStyle/>
        <a:p>
          <a:r>
            <a:rPr lang="ru-RU" dirty="0"/>
            <a:t>Ограниченно свободное использование при условии возмещения через ОКУП</a:t>
          </a:r>
          <a:endParaRPr lang="en-US" dirty="0"/>
        </a:p>
      </dgm:t>
    </dgm:pt>
    <dgm:pt modelId="{9D728B94-F773-46AA-8E93-01899C569225}" type="parTrans" cxnId="{8532D270-3A50-4CB2-96E8-DEBA5437BC25}">
      <dgm:prSet/>
      <dgm:spPr/>
      <dgm:t>
        <a:bodyPr/>
        <a:lstStyle/>
        <a:p>
          <a:endParaRPr lang="en-US"/>
        </a:p>
      </dgm:t>
    </dgm:pt>
    <dgm:pt modelId="{BA83E9EB-65BA-4D33-8868-7092B552095B}" type="sibTrans" cxnId="{8532D270-3A50-4CB2-96E8-DEBA5437BC25}">
      <dgm:prSet/>
      <dgm:spPr/>
      <dgm:t>
        <a:bodyPr/>
        <a:lstStyle/>
        <a:p>
          <a:endParaRPr lang="en-US"/>
        </a:p>
      </dgm:t>
    </dgm:pt>
    <dgm:pt modelId="{19775902-FC45-4010-9207-899D822FCB73}">
      <dgm:prSet/>
      <dgm:spPr/>
      <dgm:t>
        <a:bodyPr/>
        <a:lstStyle/>
        <a:p>
          <a:r>
            <a:rPr lang="ru-RU" dirty="0"/>
            <a:t>Установленная законом смена порядка охраны</a:t>
          </a:r>
          <a:endParaRPr lang="en-US" dirty="0"/>
        </a:p>
      </dgm:t>
    </dgm:pt>
    <dgm:pt modelId="{E0C85BAD-B537-4D93-BA66-9B67BB4B98BB}" type="parTrans" cxnId="{AE170F0A-05A3-4D6B-A746-C5A9D0ED33B1}">
      <dgm:prSet/>
      <dgm:spPr/>
      <dgm:t>
        <a:bodyPr/>
        <a:lstStyle/>
        <a:p>
          <a:endParaRPr lang="en-US"/>
        </a:p>
      </dgm:t>
    </dgm:pt>
    <dgm:pt modelId="{C713B9D1-03C6-4DDE-B8C3-D0568BEE380C}" type="sibTrans" cxnId="{AE170F0A-05A3-4D6B-A746-C5A9D0ED33B1}">
      <dgm:prSet/>
      <dgm:spPr/>
      <dgm:t>
        <a:bodyPr/>
        <a:lstStyle/>
        <a:p>
          <a:endParaRPr lang="en-US"/>
        </a:p>
      </dgm:t>
    </dgm:pt>
    <dgm:pt modelId="{2CBAFBEC-31A8-F845-831C-341BCAE392C8}" type="pres">
      <dgm:prSet presAssocID="{7DC56061-FBFA-42AE-B475-1C05A70438D3}" presName="diagram" presStyleCnt="0">
        <dgm:presLayoutVars>
          <dgm:dir/>
          <dgm:resizeHandles val="exact"/>
        </dgm:presLayoutVars>
      </dgm:prSet>
      <dgm:spPr/>
    </dgm:pt>
    <dgm:pt modelId="{4E583DB3-07CF-B14A-8AF8-8CD516DE6578}" type="pres">
      <dgm:prSet presAssocID="{6CEA4CF4-689B-4F69-9A36-B67432F8814E}" presName="node" presStyleLbl="node1" presStyleIdx="0" presStyleCnt="6">
        <dgm:presLayoutVars>
          <dgm:bulletEnabled val="1"/>
        </dgm:presLayoutVars>
      </dgm:prSet>
      <dgm:spPr/>
    </dgm:pt>
    <dgm:pt modelId="{8BE93BD3-DCFB-C44A-8839-C9AD003BCC4A}" type="pres">
      <dgm:prSet presAssocID="{209D65FD-34B6-4A24-9173-B610539776AF}" presName="sibTrans" presStyleCnt="0"/>
      <dgm:spPr/>
    </dgm:pt>
    <dgm:pt modelId="{38A04592-5F78-014A-8F51-32E173C470E3}" type="pres">
      <dgm:prSet presAssocID="{F16179B9-EB30-4359-B0CB-E0DD76C910ED}" presName="node" presStyleLbl="node1" presStyleIdx="1" presStyleCnt="6">
        <dgm:presLayoutVars>
          <dgm:bulletEnabled val="1"/>
        </dgm:presLayoutVars>
      </dgm:prSet>
      <dgm:spPr/>
    </dgm:pt>
    <dgm:pt modelId="{200979A6-F0BF-1E4A-8295-F0C1CC2FAF30}" type="pres">
      <dgm:prSet presAssocID="{D087E18B-6BF9-457F-8C5E-F997FB59C81A}" presName="sibTrans" presStyleCnt="0"/>
      <dgm:spPr/>
    </dgm:pt>
    <dgm:pt modelId="{09D7E5DF-10EB-A142-B739-71C30B15ED54}" type="pres">
      <dgm:prSet presAssocID="{7047FE05-6773-4782-9AC2-A7B720887921}" presName="node" presStyleLbl="node1" presStyleIdx="2" presStyleCnt="6">
        <dgm:presLayoutVars>
          <dgm:bulletEnabled val="1"/>
        </dgm:presLayoutVars>
      </dgm:prSet>
      <dgm:spPr/>
    </dgm:pt>
    <dgm:pt modelId="{1A981180-833C-3141-B2D0-2A1384D5EB1C}" type="pres">
      <dgm:prSet presAssocID="{4FAF5A1D-C8A2-43DB-8BF6-2FB07C3C36DE}" presName="sibTrans" presStyleCnt="0"/>
      <dgm:spPr/>
    </dgm:pt>
    <dgm:pt modelId="{95189003-EC5D-FB48-8910-0964E18D9474}" type="pres">
      <dgm:prSet presAssocID="{BBC6CADF-9282-4AFE-81D5-8AE289BF6796}" presName="node" presStyleLbl="node1" presStyleIdx="3" presStyleCnt="6">
        <dgm:presLayoutVars>
          <dgm:bulletEnabled val="1"/>
        </dgm:presLayoutVars>
      </dgm:prSet>
      <dgm:spPr/>
    </dgm:pt>
    <dgm:pt modelId="{17E72D66-E7E7-DA4E-B5CF-36FFB28DCC13}" type="pres">
      <dgm:prSet presAssocID="{C1514024-13E5-4E4A-BCB7-DAC14C71C8B6}" presName="sibTrans" presStyleCnt="0"/>
      <dgm:spPr/>
    </dgm:pt>
    <dgm:pt modelId="{85B61D3A-26B9-2046-85D6-9903D8095682}" type="pres">
      <dgm:prSet presAssocID="{6D6EB617-7F8C-41C9-A1DC-EED18A0E2428}" presName="node" presStyleLbl="node1" presStyleIdx="4" presStyleCnt="6">
        <dgm:presLayoutVars>
          <dgm:bulletEnabled val="1"/>
        </dgm:presLayoutVars>
      </dgm:prSet>
      <dgm:spPr/>
    </dgm:pt>
    <dgm:pt modelId="{738C589B-BCED-1F4E-A920-C87E5FA9D00F}" type="pres">
      <dgm:prSet presAssocID="{BA83E9EB-65BA-4D33-8868-7092B552095B}" presName="sibTrans" presStyleCnt="0"/>
      <dgm:spPr/>
    </dgm:pt>
    <dgm:pt modelId="{349540EC-0C12-1949-92E8-5CF169269A8B}" type="pres">
      <dgm:prSet presAssocID="{19775902-FC45-4010-9207-899D822FCB73}" presName="node" presStyleLbl="node1" presStyleIdx="5" presStyleCnt="6">
        <dgm:presLayoutVars>
          <dgm:bulletEnabled val="1"/>
        </dgm:presLayoutVars>
      </dgm:prSet>
      <dgm:spPr/>
    </dgm:pt>
  </dgm:ptLst>
  <dgm:cxnLst>
    <dgm:cxn modelId="{742F4B07-2705-4FCC-8A8D-CEBF3D11D0BA}" srcId="{7DC56061-FBFA-42AE-B475-1C05A70438D3}" destId="{F16179B9-EB30-4359-B0CB-E0DD76C910ED}" srcOrd="1" destOrd="0" parTransId="{3093ACC9-3685-4F3B-9F05-7E9BF4CCA1BC}" sibTransId="{D087E18B-6BF9-457F-8C5E-F997FB59C81A}"/>
    <dgm:cxn modelId="{AE170F0A-05A3-4D6B-A746-C5A9D0ED33B1}" srcId="{7DC56061-FBFA-42AE-B475-1C05A70438D3}" destId="{19775902-FC45-4010-9207-899D822FCB73}" srcOrd="5" destOrd="0" parTransId="{E0C85BAD-B537-4D93-BA66-9B67BB4B98BB}" sibTransId="{C713B9D1-03C6-4DDE-B8C3-D0568BEE380C}"/>
    <dgm:cxn modelId="{F179B60F-4E14-4038-A04A-A23CC38504B9}" srcId="{7DC56061-FBFA-42AE-B475-1C05A70438D3}" destId="{7047FE05-6773-4782-9AC2-A7B720887921}" srcOrd="2" destOrd="0" parTransId="{E48DE586-4149-47F8-A058-0C9D11DD2615}" sibTransId="{4FAF5A1D-C8A2-43DB-8BF6-2FB07C3C36DE}"/>
    <dgm:cxn modelId="{09A02650-48E8-6043-B2ED-F65DDD90B748}" type="presOf" srcId="{BBC6CADF-9282-4AFE-81D5-8AE289BF6796}" destId="{95189003-EC5D-FB48-8910-0964E18D9474}" srcOrd="0" destOrd="0" presId="urn:microsoft.com/office/officeart/2005/8/layout/default"/>
    <dgm:cxn modelId="{8532D270-3A50-4CB2-96E8-DEBA5437BC25}" srcId="{7DC56061-FBFA-42AE-B475-1C05A70438D3}" destId="{6D6EB617-7F8C-41C9-A1DC-EED18A0E2428}" srcOrd="4" destOrd="0" parTransId="{9D728B94-F773-46AA-8E93-01899C569225}" sibTransId="{BA83E9EB-65BA-4D33-8868-7092B552095B}"/>
    <dgm:cxn modelId="{46AAC883-7D00-9E4B-BD87-1FDC5FA6085C}" type="presOf" srcId="{19775902-FC45-4010-9207-899D822FCB73}" destId="{349540EC-0C12-1949-92E8-5CF169269A8B}" srcOrd="0" destOrd="0" presId="urn:microsoft.com/office/officeart/2005/8/layout/default"/>
    <dgm:cxn modelId="{C4AD068A-111D-C44D-96FD-11852F197DB2}" type="presOf" srcId="{F16179B9-EB30-4359-B0CB-E0DD76C910ED}" destId="{38A04592-5F78-014A-8F51-32E173C470E3}" srcOrd="0" destOrd="0" presId="urn:microsoft.com/office/officeart/2005/8/layout/default"/>
    <dgm:cxn modelId="{5A509EA5-F4F0-4732-93D3-EDD7341A925E}" srcId="{7DC56061-FBFA-42AE-B475-1C05A70438D3}" destId="{6CEA4CF4-689B-4F69-9A36-B67432F8814E}" srcOrd="0" destOrd="0" parTransId="{0F4FF021-DD24-4C59-92A9-CB6E2F516A73}" sibTransId="{209D65FD-34B6-4A24-9173-B610539776AF}"/>
    <dgm:cxn modelId="{9B95B9D7-05DD-2244-894C-BC30119ED23F}" type="presOf" srcId="{6CEA4CF4-689B-4F69-9A36-B67432F8814E}" destId="{4E583DB3-07CF-B14A-8AF8-8CD516DE6578}" srcOrd="0" destOrd="0" presId="urn:microsoft.com/office/officeart/2005/8/layout/default"/>
    <dgm:cxn modelId="{362B5FE0-B110-5D4B-8DAF-2AB49D02A387}" type="presOf" srcId="{6D6EB617-7F8C-41C9-A1DC-EED18A0E2428}" destId="{85B61D3A-26B9-2046-85D6-9903D8095682}" srcOrd="0" destOrd="0" presId="urn:microsoft.com/office/officeart/2005/8/layout/default"/>
    <dgm:cxn modelId="{382330F2-AB3A-DE4E-95E3-C8192471961A}" type="presOf" srcId="{7DC56061-FBFA-42AE-B475-1C05A70438D3}" destId="{2CBAFBEC-31A8-F845-831C-341BCAE392C8}" srcOrd="0" destOrd="0" presId="urn:microsoft.com/office/officeart/2005/8/layout/default"/>
    <dgm:cxn modelId="{20DB49F5-C55C-4F27-BEC6-6CDB2F981639}" srcId="{7DC56061-FBFA-42AE-B475-1C05A70438D3}" destId="{BBC6CADF-9282-4AFE-81D5-8AE289BF6796}" srcOrd="3" destOrd="0" parTransId="{CB5471CB-FA80-4881-9A78-D13B9101975A}" sibTransId="{C1514024-13E5-4E4A-BCB7-DAC14C71C8B6}"/>
    <dgm:cxn modelId="{19BCE6FD-A478-E149-B247-61958BBC9E73}" type="presOf" srcId="{7047FE05-6773-4782-9AC2-A7B720887921}" destId="{09D7E5DF-10EB-A142-B739-71C30B15ED54}" srcOrd="0" destOrd="0" presId="urn:microsoft.com/office/officeart/2005/8/layout/default"/>
    <dgm:cxn modelId="{871D9EE8-2CBD-4C4C-96AC-351E18D017D0}" type="presParOf" srcId="{2CBAFBEC-31A8-F845-831C-341BCAE392C8}" destId="{4E583DB3-07CF-B14A-8AF8-8CD516DE6578}" srcOrd="0" destOrd="0" presId="urn:microsoft.com/office/officeart/2005/8/layout/default"/>
    <dgm:cxn modelId="{F954554E-9958-794A-8704-6B5981E84792}" type="presParOf" srcId="{2CBAFBEC-31A8-F845-831C-341BCAE392C8}" destId="{8BE93BD3-DCFB-C44A-8839-C9AD003BCC4A}" srcOrd="1" destOrd="0" presId="urn:microsoft.com/office/officeart/2005/8/layout/default"/>
    <dgm:cxn modelId="{B2ED439F-7F5D-1A44-9FCD-623520A38607}" type="presParOf" srcId="{2CBAFBEC-31A8-F845-831C-341BCAE392C8}" destId="{38A04592-5F78-014A-8F51-32E173C470E3}" srcOrd="2" destOrd="0" presId="urn:microsoft.com/office/officeart/2005/8/layout/default"/>
    <dgm:cxn modelId="{A4F1A759-3A2A-CE42-BF60-97F06E59D626}" type="presParOf" srcId="{2CBAFBEC-31A8-F845-831C-341BCAE392C8}" destId="{200979A6-F0BF-1E4A-8295-F0C1CC2FAF30}" srcOrd="3" destOrd="0" presId="urn:microsoft.com/office/officeart/2005/8/layout/default"/>
    <dgm:cxn modelId="{561072AF-19AC-3943-A81D-766F31C176DA}" type="presParOf" srcId="{2CBAFBEC-31A8-F845-831C-341BCAE392C8}" destId="{09D7E5DF-10EB-A142-B739-71C30B15ED54}" srcOrd="4" destOrd="0" presId="urn:microsoft.com/office/officeart/2005/8/layout/default"/>
    <dgm:cxn modelId="{EBFFBFF3-1574-E245-B82E-50A73667CDD0}" type="presParOf" srcId="{2CBAFBEC-31A8-F845-831C-341BCAE392C8}" destId="{1A981180-833C-3141-B2D0-2A1384D5EB1C}" srcOrd="5" destOrd="0" presId="urn:microsoft.com/office/officeart/2005/8/layout/default"/>
    <dgm:cxn modelId="{34BED0C1-121E-9F49-97BF-40A9BE9D37E9}" type="presParOf" srcId="{2CBAFBEC-31A8-F845-831C-341BCAE392C8}" destId="{95189003-EC5D-FB48-8910-0964E18D9474}" srcOrd="6" destOrd="0" presId="urn:microsoft.com/office/officeart/2005/8/layout/default"/>
    <dgm:cxn modelId="{04C5D1B5-BB18-394F-9BE2-8BDD63751D95}" type="presParOf" srcId="{2CBAFBEC-31A8-F845-831C-341BCAE392C8}" destId="{17E72D66-E7E7-DA4E-B5CF-36FFB28DCC13}" srcOrd="7" destOrd="0" presId="urn:microsoft.com/office/officeart/2005/8/layout/default"/>
    <dgm:cxn modelId="{E6F7C112-8879-1549-80E0-C39695A08C83}" type="presParOf" srcId="{2CBAFBEC-31A8-F845-831C-341BCAE392C8}" destId="{85B61D3A-26B9-2046-85D6-9903D8095682}" srcOrd="8" destOrd="0" presId="urn:microsoft.com/office/officeart/2005/8/layout/default"/>
    <dgm:cxn modelId="{AD37DA12-EF74-E749-88AA-5C5B479A9079}" type="presParOf" srcId="{2CBAFBEC-31A8-F845-831C-341BCAE392C8}" destId="{738C589B-BCED-1F4E-A920-C87E5FA9D00F}" srcOrd="9" destOrd="0" presId="urn:microsoft.com/office/officeart/2005/8/layout/default"/>
    <dgm:cxn modelId="{317A838D-1322-C94E-B448-DEFBAEACCA4D}" type="presParOf" srcId="{2CBAFBEC-31A8-F845-831C-341BCAE392C8}" destId="{349540EC-0C12-1949-92E8-5CF169269A8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A43CE6-8A20-436E-8CC1-98901F4578F6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4DA579A-4A0F-4169-BA7F-BD8899F1212D}">
      <dgm:prSet/>
      <dgm:spPr/>
      <dgm:t>
        <a:bodyPr/>
        <a:lstStyle/>
        <a:p>
          <a:r>
            <a:rPr lang="ru-RU"/>
            <a:t>Приобретение NEH и Mellon Foundation ключевых монографий по гуманитарным наукам </a:t>
          </a:r>
          <a:r>
            <a:rPr lang="ru-RU" u="sng">
              <a:hlinkClick xmlns:r="http://schemas.openxmlformats.org/officeDocument/2006/relationships" r:id="rId1"/>
            </a:rPr>
            <a:t>http://bit.ly/30cd8pZ</a:t>
          </a:r>
          <a:endParaRPr lang="en-US"/>
        </a:p>
      </dgm:t>
    </dgm:pt>
    <dgm:pt modelId="{AC5F9BDE-BCE0-4EA1-8B33-4FDA6589597D}" type="parTrans" cxnId="{78124C6B-B68D-417A-9715-AE745FB332CA}">
      <dgm:prSet/>
      <dgm:spPr/>
      <dgm:t>
        <a:bodyPr/>
        <a:lstStyle/>
        <a:p>
          <a:endParaRPr lang="en-US"/>
        </a:p>
      </dgm:t>
    </dgm:pt>
    <dgm:pt modelId="{526FF79B-0A15-4B08-9C4B-6B0EA85FE3ED}" type="sibTrans" cxnId="{78124C6B-B68D-417A-9715-AE745FB332CA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D8EAC40-3C20-4BE0-9F60-1A8096B1EEAB}">
      <dgm:prSet/>
      <dgm:spPr/>
      <dgm:t>
        <a:bodyPr/>
        <a:lstStyle/>
        <a:p>
          <a:r>
            <a:rPr lang="ru-RU"/>
            <a:t>Публикация Государственной библиотекой Израиля рукописей Франца Кафки </a:t>
          </a:r>
          <a:r>
            <a:rPr lang="ru-RU">
              <a:hlinkClick xmlns:r="http://schemas.openxmlformats.org/officeDocument/2006/relationships" r:id="rId2"/>
            </a:rPr>
            <a:t>http://bit.ly/30coKcw</a:t>
          </a:r>
          <a:r>
            <a:rPr lang="ru-RU"/>
            <a:t> </a:t>
          </a:r>
          <a:endParaRPr lang="en-US"/>
        </a:p>
      </dgm:t>
    </dgm:pt>
    <dgm:pt modelId="{D0C5A8B9-6453-4253-BF10-09E6601284CD}" type="parTrans" cxnId="{ECB2C34E-E057-4F5D-B4C1-195B61D9D13D}">
      <dgm:prSet/>
      <dgm:spPr/>
      <dgm:t>
        <a:bodyPr/>
        <a:lstStyle/>
        <a:p>
          <a:endParaRPr lang="en-US"/>
        </a:p>
      </dgm:t>
    </dgm:pt>
    <dgm:pt modelId="{A679D1CA-CC5F-42BD-BAD0-7BB5D15F1D93}" type="sibTrans" cxnId="{ECB2C34E-E057-4F5D-B4C1-195B61D9D13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F829084-2147-E84D-9FD9-D96F4A265B3F}" type="pres">
      <dgm:prSet presAssocID="{DFA43CE6-8A20-436E-8CC1-98901F4578F6}" presName="Name0" presStyleCnt="0">
        <dgm:presLayoutVars>
          <dgm:animLvl val="lvl"/>
          <dgm:resizeHandles val="exact"/>
        </dgm:presLayoutVars>
      </dgm:prSet>
      <dgm:spPr/>
    </dgm:pt>
    <dgm:pt modelId="{5B3A444C-8A8F-934F-9877-8FC8595D59B1}" type="pres">
      <dgm:prSet presAssocID="{B4DA579A-4A0F-4169-BA7F-BD8899F1212D}" presName="compositeNode" presStyleCnt="0">
        <dgm:presLayoutVars>
          <dgm:bulletEnabled val="1"/>
        </dgm:presLayoutVars>
      </dgm:prSet>
      <dgm:spPr/>
    </dgm:pt>
    <dgm:pt modelId="{2F63FFBA-F911-0747-9159-BF2BD0419A0B}" type="pres">
      <dgm:prSet presAssocID="{B4DA579A-4A0F-4169-BA7F-BD8899F1212D}" presName="bgRect" presStyleLbl="bgAccFollowNode1" presStyleIdx="0" presStyleCnt="2"/>
      <dgm:spPr/>
    </dgm:pt>
    <dgm:pt modelId="{CA2D25A8-A8D1-3F4E-8924-7E248735312D}" type="pres">
      <dgm:prSet presAssocID="{526FF79B-0A15-4B08-9C4B-6B0EA85FE3ED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38DDC00D-90BE-8949-B4B7-CEC11F5501D1}" type="pres">
      <dgm:prSet presAssocID="{B4DA579A-4A0F-4169-BA7F-BD8899F1212D}" presName="bottomLine" presStyleLbl="alignNode1" presStyleIdx="1" presStyleCnt="4">
        <dgm:presLayoutVars/>
      </dgm:prSet>
      <dgm:spPr/>
    </dgm:pt>
    <dgm:pt modelId="{54B69606-EC3D-3341-A5C3-57270771AAAC}" type="pres">
      <dgm:prSet presAssocID="{B4DA579A-4A0F-4169-BA7F-BD8899F1212D}" presName="nodeText" presStyleLbl="bgAccFollowNode1" presStyleIdx="0" presStyleCnt="2">
        <dgm:presLayoutVars>
          <dgm:bulletEnabled val="1"/>
        </dgm:presLayoutVars>
      </dgm:prSet>
      <dgm:spPr/>
    </dgm:pt>
    <dgm:pt modelId="{8BDF0DA4-2184-0943-B5B3-7CFACCE8EC8C}" type="pres">
      <dgm:prSet presAssocID="{526FF79B-0A15-4B08-9C4B-6B0EA85FE3ED}" presName="sibTrans" presStyleCnt="0"/>
      <dgm:spPr/>
    </dgm:pt>
    <dgm:pt modelId="{0B5B4DBA-C87D-7446-A393-70139E209EA1}" type="pres">
      <dgm:prSet presAssocID="{0D8EAC40-3C20-4BE0-9F60-1A8096B1EEAB}" presName="compositeNode" presStyleCnt="0">
        <dgm:presLayoutVars>
          <dgm:bulletEnabled val="1"/>
        </dgm:presLayoutVars>
      </dgm:prSet>
      <dgm:spPr/>
    </dgm:pt>
    <dgm:pt modelId="{639B7AF8-C94D-B84F-88D6-C3483696201E}" type="pres">
      <dgm:prSet presAssocID="{0D8EAC40-3C20-4BE0-9F60-1A8096B1EEAB}" presName="bgRect" presStyleLbl="bgAccFollowNode1" presStyleIdx="1" presStyleCnt="2"/>
      <dgm:spPr/>
    </dgm:pt>
    <dgm:pt modelId="{DFB2E3D0-3F0B-014D-A487-5428FC54019C}" type="pres">
      <dgm:prSet presAssocID="{A679D1CA-CC5F-42BD-BAD0-7BB5D15F1D93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A262B1C0-E8DC-3944-8B8F-DF5D6F260AF8}" type="pres">
      <dgm:prSet presAssocID="{0D8EAC40-3C20-4BE0-9F60-1A8096B1EEAB}" presName="bottomLine" presStyleLbl="alignNode1" presStyleIdx="3" presStyleCnt="4">
        <dgm:presLayoutVars/>
      </dgm:prSet>
      <dgm:spPr/>
    </dgm:pt>
    <dgm:pt modelId="{30865DA6-264E-6148-8499-020B517927B1}" type="pres">
      <dgm:prSet presAssocID="{0D8EAC40-3C20-4BE0-9F60-1A8096B1EEAB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AED5C305-AB0F-7F41-92EB-1ADD7674EAFF}" type="presOf" srcId="{B4DA579A-4A0F-4169-BA7F-BD8899F1212D}" destId="{2F63FFBA-F911-0747-9159-BF2BD0419A0B}" srcOrd="0" destOrd="0" presId="urn:microsoft.com/office/officeart/2016/7/layout/BasicLinearProcessNumbered"/>
    <dgm:cxn modelId="{BFD9C33C-0267-EE4A-9AE2-B88B820036F5}" type="presOf" srcId="{A679D1CA-CC5F-42BD-BAD0-7BB5D15F1D93}" destId="{DFB2E3D0-3F0B-014D-A487-5428FC54019C}" srcOrd="0" destOrd="0" presId="urn:microsoft.com/office/officeart/2016/7/layout/BasicLinearProcessNumbered"/>
    <dgm:cxn modelId="{ECB2C34E-E057-4F5D-B4C1-195B61D9D13D}" srcId="{DFA43CE6-8A20-436E-8CC1-98901F4578F6}" destId="{0D8EAC40-3C20-4BE0-9F60-1A8096B1EEAB}" srcOrd="1" destOrd="0" parTransId="{D0C5A8B9-6453-4253-BF10-09E6601284CD}" sibTransId="{A679D1CA-CC5F-42BD-BAD0-7BB5D15F1D93}"/>
    <dgm:cxn modelId="{78124C6B-B68D-417A-9715-AE745FB332CA}" srcId="{DFA43CE6-8A20-436E-8CC1-98901F4578F6}" destId="{B4DA579A-4A0F-4169-BA7F-BD8899F1212D}" srcOrd="0" destOrd="0" parTransId="{AC5F9BDE-BCE0-4EA1-8B33-4FDA6589597D}" sibTransId="{526FF79B-0A15-4B08-9C4B-6B0EA85FE3ED}"/>
    <dgm:cxn modelId="{B508F57B-9B68-D341-BFFE-6F9FFBA55606}" type="presOf" srcId="{DFA43CE6-8A20-436E-8CC1-98901F4578F6}" destId="{DF829084-2147-E84D-9FD9-D96F4A265B3F}" srcOrd="0" destOrd="0" presId="urn:microsoft.com/office/officeart/2016/7/layout/BasicLinearProcessNumbered"/>
    <dgm:cxn modelId="{83D4ED84-4DBB-8E45-A0E8-203C1E095A9F}" type="presOf" srcId="{B4DA579A-4A0F-4169-BA7F-BD8899F1212D}" destId="{54B69606-EC3D-3341-A5C3-57270771AAAC}" srcOrd="1" destOrd="0" presId="urn:microsoft.com/office/officeart/2016/7/layout/BasicLinearProcessNumbered"/>
    <dgm:cxn modelId="{5139F5B1-ED39-6047-ADCE-F9F11477265E}" type="presOf" srcId="{0D8EAC40-3C20-4BE0-9F60-1A8096B1EEAB}" destId="{30865DA6-264E-6148-8499-020B517927B1}" srcOrd="1" destOrd="0" presId="urn:microsoft.com/office/officeart/2016/7/layout/BasicLinearProcessNumbered"/>
    <dgm:cxn modelId="{CE57A8CB-DE4C-154C-A49C-5D6B5C4A69A1}" type="presOf" srcId="{526FF79B-0A15-4B08-9C4B-6B0EA85FE3ED}" destId="{CA2D25A8-A8D1-3F4E-8924-7E248735312D}" srcOrd="0" destOrd="0" presId="urn:microsoft.com/office/officeart/2016/7/layout/BasicLinearProcessNumbered"/>
    <dgm:cxn modelId="{274F5FEF-5ACE-7E40-A552-483B01BABCDE}" type="presOf" srcId="{0D8EAC40-3C20-4BE0-9F60-1A8096B1EEAB}" destId="{639B7AF8-C94D-B84F-88D6-C3483696201E}" srcOrd="0" destOrd="0" presId="urn:microsoft.com/office/officeart/2016/7/layout/BasicLinearProcessNumbered"/>
    <dgm:cxn modelId="{F885B2A9-E7CA-9E44-8DDF-0461942319DC}" type="presParOf" srcId="{DF829084-2147-E84D-9FD9-D96F4A265B3F}" destId="{5B3A444C-8A8F-934F-9877-8FC8595D59B1}" srcOrd="0" destOrd="0" presId="urn:microsoft.com/office/officeart/2016/7/layout/BasicLinearProcessNumbered"/>
    <dgm:cxn modelId="{331884F8-74D8-CF48-9EDA-6F7E645D4581}" type="presParOf" srcId="{5B3A444C-8A8F-934F-9877-8FC8595D59B1}" destId="{2F63FFBA-F911-0747-9159-BF2BD0419A0B}" srcOrd="0" destOrd="0" presId="urn:microsoft.com/office/officeart/2016/7/layout/BasicLinearProcessNumbered"/>
    <dgm:cxn modelId="{0B4B0C32-C53E-834E-AAA8-B7750B67582A}" type="presParOf" srcId="{5B3A444C-8A8F-934F-9877-8FC8595D59B1}" destId="{CA2D25A8-A8D1-3F4E-8924-7E248735312D}" srcOrd="1" destOrd="0" presId="urn:microsoft.com/office/officeart/2016/7/layout/BasicLinearProcessNumbered"/>
    <dgm:cxn modelId="{4BA3A648-D0E6-3A4B-B3E6-5879EF6134CA}" type="presParOf" srcId="{5B3A444C-8A8F-934F-9877-8FC8595D59B1}" destId="{38DDC00D-90BE-8949-B4B7-CEC11F5501D1}" srcOrd="2" destOrd="0" presId="urn:microsoft.com/office/officeart/2016/7/layout/BasicLinearProcessNumbered"/>
    <dgm:cxn modelId="{6BB5B63D-9644-2D40-BEE2-B07AB6C9C277}" type="presParOf" srcId="{5B3A444C-8A8F-934F-9877-8FC8595D59B1}" destId="{54B69606-EC3D-3341-A5C3-57270771AAAC}" srcOrd="3" destOrd="0" presId="urn:microsoft.com/office/officeart/2016/7/layout/BasicLinearProcessNumbered"/>
    <dgm:cxn modelId="{97C1CBDC-95CD-2547-AD1A-92742CC74B1C}" type="presParOf" srcId="{DF829084-2147-E84D-9FD9-D96F4A265B3F}" destId="{8BDF0DA4-2184-0943-B5B3-7CFACCE8EC8C}" srcOrd="1" destOrd="0" presId="urn:microsoft.com/office/officeart/2016/7/layout/BasicLinearProcessNumbered"/>
    <dgm:cxn modelId="{A0FB9164-EA97-C34F-9D6E-0410CBD2DD7C}" type="presParOf" srcId="{DF829084-2147-E84D-9FD9-D96F4A265B3F}" destId="{0B5B4DBA-C87D-7446-A393-70139E209EA1}" srcOrd="2" destOrd="0" presId="urn:microsoft.com/office/officeart/2016/7/layout/BasicLinearProcessNumbered"/>
    <dgm:cxn modelId="{B333B1FB-5EA7-9249-B203-4BFF938F13BF}" type="presParOf" srcId="{0B5B4DBA-C87D-7446-A393-70139E209EA1}" destId="{639B7AF8-C94D-B84F-88D6-C3483696201E}" srcOrd="0" destOrd="0" presId="urn:microsoft.com/office/officeart/2016/7/layout/BasicLinearProcessNumbered"/>
    <dgm:cxn modelId="{1532FA2D-082C-1941-8E83-1D6C54C758A3}" type="presParOf" srcId="{0B5B4DBA-C87D-7446-A393-70139E209EA1}" destId="{DFB2E3D0-3F0B-014D-A487-5428FC54019C}" srcOrd="1" destOrd="0" presId="urn:microsoft.com/office/officeart/2016/7/layout/BasicLinearProcessNumbered"/>
    <dgm:cxn modelId="{F0C28A53-AA6B-C54F-9125-F4835985935C}" type="presParOf" srcId="{0B5B4DBA-C87D-7446-A393-70139E209EA1}" destId="{A262B1C0-E8DC-3944-8B8F-DF5D6F260AF8}" srcOrd="2" destOrd="0" presId="urn:microsoft.com/office/officeart/2016/7/layout/BasicLinearProcessNumbered"/>
    <dgm:cxn modelId="{80082303-C411-584D-AF0B-889E52E5085A}" type="presParOf" srcId="{0B5B4DBA-C87D-7446-A393-70139E209EA1}" destId="{30865DA6-264E-6148-8499-020B517927B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64DECD-38A2-4FAC-B523-DFC8757C407C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4C94F4F-1CE5-4665-B2F3-880A10446A18}">
      <dgm:prSet/>
      <dgm:spPr/>
      <dgm:t>
        <a:bodyPr/>
        <a:lstStyle/>
        <a:p>
          <a:r>
            <a:rPr lang="ru-RU"/>
            <a:t>Изъятия для свободного использования различаются в разных странах.</a:t>
          </a:r>
          <a:endParaRPr lang="en-US"/>
        </a:p>
      </dgm:t>
    </dgm:pt>
    <dgm:pt modelId="{5B960F86-322B-4663-9A5E-C9BA2A9AA2B5}" type="parTrans" cxnId="{F164D6E9-9859-4E44-93C6-B51D964BAFFB}">
      <dgm:prSet/>
      <dgm:spPr/>
      <dgm:t>
        <a:bodyPr/>
        <a:lstStyle/>
        <a:p>
          <a:endParaRPr lang="en-US"/>
        </a:p>
      </dgm:t>
    </dgm:pt>
    <dgm:pt modelId="{895EA458-257E-4B04-9188-DE4BF9E64FD8}" type="sibTrans" cxnId="{F164D6E9-9859-4E44-93C6-B51D964BAFFB}">
      <dgm:prSet/>
      <dgm:spPr/>
      <dgm:t>
        <a:bodyPr/>
        <a:lstStyle/>
        <a:p>
          <a:endParaRPr lang="en-US"/>
        </a:p>
      </dgm:t>
    </dgm:pt>
    <dgm:pt modelId="{9275BAED-BB0D-48D0-81DF-27E47E1C4D43}">
      <dgm:prSet/>
      <dgm:spPr/>
      <dgm:t>
        <a:bodyPr/>
        <a:lstStyle/>
        <a:p>
          <a:r>
            <a:rPr lang="ru-RU"/>
            <a:t>Записанные в законе изъятия более предпочтительны, чем fair use, поскольку позволяют строить техническую инфраструктуру.</a:t>
          </a:r>
          <a:endParaRPr lang="en-US"/>
        </a:p>
      </dgm:t>
    </dgm:pt>
    <dgm:pt modelId="{6D16C2CE-CA4A-4973-934C-7A2026A90059}" type="parTrans" cxnId="{5C06E7F7-FBE3-41CA-AAC7-CD9445212D41}">
      <dgm:prSet/>
      <dgm:spPr/>
      <dgm:t>
        <a:bodyPr/>
        <a:lstStyle/>
        <a:p>
          <a:endParaRPr lang="en-US"/>
        </a:p>
      </dgm:t>
    </dgm:pt>
    <dgm:pt modelId="{DF29AC3A-02DF-494D-9D38-DD2FC3003CC0}" type="sibTrans" cxnId="{5C06E7F7-FBE3-41CA-AAC7-CD9445212D41}">
      <dgm:prSet/>
      <dgm:spPr/>
      <dgm:t>
        <a:bodyPr/>
        <a:lstStyle/>
        <a:p>
          <a:endParaRPr lang="en-US"/>
        </a:p>
      </dgm:t>
    </dgm:pt>
    <dgm:pt modelId="{359B7921-27CB-4E87-B848-AFE9302A4E09}">
      <dgm:prSet/>
      <dgm:spPr/>
      <dgm:t>
        <a:bodyPr/>
        <a:lstStyle/>
        <a:p>
          <a:r>
            <a:rPr lang="ru-RU"/>
            <a:t>Последние реформы в разных странах идут по линии расширения изъятий для свободного использования</a:t>
          </a:r>
          <a:endParaRPr lang="en-US"/>
        </a:p>
      </dgm:t>
    </dgm:pt>
    <dgm:pt modelId="{AB0427FF-990A-46A6-A768-9B625D458B41}" type="parTrans" cxnId="{1245D36B-ECF2-4F69-92C5-671C349B6D20}">
      <dgm:prSet/>
      <dgm:spPr/>
      <dgm:t>
        <a:bodyPr/>
        <a:lstStyle/>
        <a:p>
          <a:endParaRPr lang="en-US"/>
        </a:p>
      </dgm:t>
    </dgm:pt>
    <dgm:pt modelId="{1BC7F47E-7D0C-4767-B6AD-03DCA7B7F7D5}" type="sibTrans" cxnId="{1245D36B-ECF2-4F69-92C5-671C349B6D20}">
      <dgm:prSet/>
      <dgm:spPr/>
      <dgm:t>
        <a:bodyPr/>
        <a:lstStyle/>
        <a:p>
          <a:endParaRPr lang="en-US"/>
        </a:p>
      </dgm:t>
    </dgm:pt>
    <dgm:pt modelId="{863D64C1-3FD3-9D48-A6D0-B0F561F43A0F}" type="pres">
      <dgm:prSet presAssocID="{1164DECD-38A2-4FAC-B523-DFC8757C407C}" presName="outerComposite" presStyleCnt="0">
        <dgm:presLayoutVars>
          <dgm:chMax val="5"/>
          <dgm:dir/>
          <dgm:resizeHandles val="exact"/>
        </dgm:presLayoutVars>
      </dgm:prSet>
      <dgm:spPr/>
    </dgm:pt>
    <dgm:pt modelId="{E2FC5FC5-D7F5-5141-918E-A79CC9C99A4D}" type="pres">
      <dgm:prSet presAssocID="{1164DECD-38A2-4FAC-B523-DFC8757C407C}" presName="dummyMaxCanvas" presStyleCnt="0">
        <dgm:presLayoutVars/>
      </dgm:prSet>
      <dgm:spPr/>
    </dgm:pt>
    <dgm:pt modelId="{ECFED489-CF6A-884D-83F7-7F63F57BC609}" type="pres">
      <dgm:prSet presAssocID="{1164DECD-38A2-4FAC-B523-DFC8757C407C}" presName="ThreeNodes_1" presStyleLbl="node1" presStyleIdx="0" presStyleCnt="3">
        <dgm:presLayoutVars>
          <dgm:bulletEnabled val="1"/>
        </dgm:presLayoutVars>
      </dgm:prSet>
      <dgm:spPr/>
    </dgm:pt>
    <dgm:pt modelId="{96F82DC4-A5D2-8C49-BC71-04D42EB8E3D5}" type="pres">
      <dgm:prSet presAssocID="{1164DECD-38A2-4FAC-B523-DFC8757C407C}" presName="ThreeNodes_2" presStyleLbl="node1" presStyleIdx="1" presStyleCnt="3">
        <dgm:presLayoutVars>
          <dgm:bulletEnabled val="1"/>
        </dgm:presLayoutVars>
      </dgm:prSet>
      <dgm:spPr/>
    </dgm:pt>
    <dgm:pt modelId="{918E1C0A-75A6-9A4C-898B-51AC4A3F51A9}" type="pres">
      <dgm:prSet presAssocID="{1164DECD-38A2-4FAC-B523-DFC8757C407C}" presName="ThreeNodes_3" presStyleLbl="node1" presStyleIdx="2" presStyleCnt="3">
        <dgm:presLayoutVars>
          <dgm:bulletEnabled val="1"/>
        </dgm:presLayoutVars>
      </dgm:prSet>
      <dgm:spPr/>
    </dgm:pt>
    <dgm:pt modelId="{2971FF74-E2BB-284D-B49B-80EA502A1D7F}" type="pres">
      <dgm:prSet presAssocID="{1164DECD-38A2-4FAC-B523-DFC8757C407C}" presName="ThreeConn_1-2" presStyleLbl="fgAccFollowNode1" presStyleIdx="0" presStyleCnt="2">
        <dgm:presLayoutVars>
          <dgm:bulletEnabled val="1"/>
        </dgm:presLayoutVars>
      </dgm:prSet>
      <dgm:spPr/>
    </dgm:pt>
    <dgm:pt modelId="{44EACC57-65FB-6D44-9B36-F51989E6B057}" type="pres">
      <dgm:prSet presAssocID="{1164DECD-38A2-4FAC-B523-DFC8757C407C}" presName="ThreeConn_2-3" presStyleLbl="fgAccFollowNode1" presStyleIdx="1" presStyleCnt="2">
        <dgm:presLayoutVars>
          <dgm:bulletEnabled val="1"/>
        </dgm:presLayoutVars>
      </dgm:prSet>
      <dgm:spPr/>
    </dgm:pt>
    <dgm:pt modelId="{79CCBE06-9DCC-4E4F-9F6E-4C846756AE8E}" type="pres">
      <dgm:prSet presAssocID="{1164DECD-38A2-4FAC-B523-DFC8757C407C}" presName="ThreeNodes_1_text" presStyleLbl="node1" presStyleIdx="2" presStyleCnt="3">
        <dgm:presLayoutVars>
          <dgm:bulletEnabled val="1"/>
        </dgm:presLayoutVars>
      </dgm:prSet>
      <dgm:spPr/>
    </dgm:pt>
    <dgm:pt modelId="{43B56EA2-39A8-9D45-8F74-9451FEBD9775}" type="pres">
      <dgm:prSet presAssocID="{1164DECD-38A2-4FAC-B523-DFC8757C407C}" presName="ThreeNodes_2_text" presStyleLbl="node1" presStyleIdx="2" presStyleCnt="3">
        <dgm:presLayoutVars>
          <dgm:bulletEnabled val="1"/>
        </dgm:presLayoutVars>
      </dgm:prSet>
      <dgm:spPr/>
    </dgm:pt>
    <dgm:pt modelId="{02722162-FD0B-2640-BC04-261EA8CA058D}" type="pres">
      <dgm:prSet presAssocID="{1164DECD-38A2-4FAC-B523-DFC8757C407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9B1EE01-986F-7F45-B0C5-AF57B7FE169F}" type="presOf" srcId="{1164DECD-38A2-4FAC-B523-DFC8757C407C}" destId="{863D64C1-3FD3-9D48-A6D0-B0F561F43A0F}" srcOrd="0" destOrd="0" presId="urn:microsoft.com/office/officeart/2005/8/layout/vProcess5"/>
    <dgm:cxn modelId="{B22ECF29-8E48-E844-B228-0FD10F9D3C87}" type="presOf" srcId="{54C94F4F-1CE5-4665-B2F3-880A10446A18}" destId="{79CCBE06-9DCC-4E4F-9F6E-4C846756AE8E}" srcOrd="1" destOrd="0" presId="urn:microsoft.com/office/officeart/2005/8/layout/vProcess5"/>
    <dgm:cxn modelId="{FFC36431-DDE7-E647-B553-727B2002C530}" type="presOf" srcId="{359B7921-27CB-4E87-B848-AFE9302A4E09}" destId="{918E1C0A-75A6-9A4C-898B-51AC4A3F51A9}" srcOrd="0" destOrd="0" presId="urn:microsoft.com/office/officeart/2005/8/layout/vProcess5"/>
    <dgm:cxn modelId="{7166D862-BD0F-0F43-BD6F-EDF62039D5D7}" type="presOf" srcId="{895EA458-257E-4B04-9188-DE4BF9E64FD8}" destId="{2971FF74-E2BB-284D-B49B-80EA502A1D7F}" srcOrd="0" destOrd="0" presId="urn:microsoft.com/office/officeart/2005/8/layout/vProcess5"/>
    <dgm:cxn modelId="{1245D36B-ECF2-4F69-92C5-671C349B6D20}" srcId="{1164DECD-38A2-4FAC-B523-DFC8757C407C}" destId="{359B7921-27CB-4E87-B848-AFE9302A4E09}" srcOrd="2" destOrd="0" parTransId="{AB0427FF-990A-46A6-A768-9B625D458B41}" sibTransId="{1BC7F47E-7D0C-4767-B6AD-03DCA7B7F7D5}"/>
    <dgm:cxn modelId="{3C24E378-5987-9B46-881F-0E2EB2F7103C}" type="presOf" srcId="{9275BAED-BB0D-48D0-81DF-27E47E1C4D43}" destId="{43B56EA2-39A8-9D45-8F74-9451FEBD9775}" srcOrd="1" destOrd="0" presId="urn:microsoft.com/office/officeart/2005/8/layout/vProcess5"/>
    <dgm:cxn modelId="{9EACFA7E-E1D0-F348-B5AC-BB17405A89B3}" type="presOf" srcId="{54C94F4F-1CE5-4665-B2F3-880A10446A18}" destId="{ECFED489-CF6A-884D-83F7-7F63F57BC609}" srcOrd="0" destOrd="0" presId="urn:microsoft.com/office/officeart/2005/8/layout/vProcess5"/>
    <dgm:cxn modelId="{A43EC89D-1CEE-7748-A2F3-9A6C03A5BF2A}" type="presOf" srcId="{359B7921-27CB-4E87-B848-AFE9302A4E09}" destId="{02722162-FD0B-2640-BC04-261EA8CA058D}" srcOrd="1" destOrd="0" presId="urn:microsoft.com/office/officeart/2005/8/layout/vProcess5"/>
    <dgm:cxn modelId="{E011DCBB-02ED-554A-B2C1-B0D330246060}" type="presOf" srcId="{DF29AC3A-02DF-494D-9D38-DD2FC3003CC0}" destId="{44EACC57-65FB-6D44-9B36-F51989E6B057}" srcOrd="0" destOrd="0" presId="urn:microsoft.com/office/officeart/2005/8/layout/vProcess5"/>
    <dgm:cxn modelId="{754C29D9-A199-EF49-8FB8-777A59ED9F81}" type="presOf" srcId="{9275BAED-BB0D-48D0-81DF-27E47E1C4D43}" destId="{96F82DC4-A5D2-8C49-BC71-04D42EB8E3D5}" srcOrd="0" destOrd="0" presId="urn:microsoft.com/office/officeart/2005/8/layout/vProcess5"/>
    <dgm:cxn modelId="{F164D6E9-9859-4E44-93C6-B51D964BAFFB}" srcId="{1164DECD-38A2-4FAC-B523-DFC8757C407C}" destId="{54C94F4F-1CE5-4665-B2F3-880A10446A18}" srcOrd="0" destOrd="0" parTransId="{5B960F86-322B-4663-9A5E-C9BA2A9AA2B5}" sibTransId="{895EA458-257E-4B04-9188-DE4BF9E64FD8}"/>
    <dgm:cxn modelId="{5C06E7F7-FBE3-41CA-AAC7-CD9445212D41}" srcId="{1164DECD-38A2-4FAC-B523-DFC8757C407C}" destId="{9275BAED-BB0D-48D0-81DF-27E47E1C4D43}" srcOrd="1" destOrd="0" parTransId="{6D16C2CE-CA4A-4973-934C-7A2026A90059}" sibTransId="{DF29AC3A-02DF-494D-9D38-DD2FC3003CC0}"/>
    <dgm:cxn modelId="{B07BBCE7-20AE-7549-A63F-99D40401FCFE}" type="presParOf" srcId="{863D64C1-3FD3-9D48-A6D0-B0F561F43A0F}" destId="{E2FC5FC5-D7F5-5141-918E-A79CC9C99A4D}" srcOrd="0" destOrd="0" presId="urn:microsoft.com/office/officeart/2005/8/layout/vProcess5"/>
    <dgm:cxn modelId="{78B53DF5-1385-4C4D-9363-A6EC0C9DAE92}" type="presParOf" srcId="{863D64C1-3FD3-9D48-A6D0-B0F561F43A0F}" destId="{ECFED489-CF6A-884D-83F7-7F63F57BC609}" srcOrd="1" destOrd="0" presId="urn:microsoft.com/office/officeart/2005/8/layout/vProcess5"/>
    <dgm:cxn modelId="{E4D4860F-7469-2E49-94A5-0E2BB942C6EC}" type="presParOf" srcId="{863D64C1-3FD3-9D48-A6D0-B0F561F43A0F}" destId="{96F82DC4-A5D2-8C49-BC71-04D42EB8E3D5}" srcOrd="2" destOrd="0" presId="urn:microsoft.com/office/officeart/2005/8/layout/vProcess5"/>
    <dgm:cxn modelId="{7B399971-9E35-EF4A-B3D7-772AA8326287}" type="presParOf" srcId="{863D64C1-3FD3-9D48-A6D0-B0F561F43A0F}" destId="{918E1C0A-75A6-9A4C-898B-51AC4A3F51A9}" srcOrd="3" destOrd="0" presId="urn:microsoft.com/office/officeart/2005/8/layout/vProcess5"/>
    <dgm:cxn modelId="{E250B0B5-F00B-164D-A329-17A9E2557F21}" type="presParOf" srcId="{863D64C1-3FD3-9D48-A6D0-B0F561F43A0F}" destId="{2971FF74-E2BB-284D-B49B-80EA502A1D7F}" srcOrd="4" destOrd="0" presId="urn:microsoft.com/office/officeart/2005/8/layout/vProcess5"/>
    <dgm:cxn modelId="{C491441D-B59A-B44F-9A8A-82926F7B14C2}" type="presParOf" srcId="{863D64C1-3FD3-9D48-A6D0-B0F561F43A0F}" destId="{44EACC57-65FB-6D44-9B36-F51989E6B057}" srcOrd="5" destOrd="0" presId="urn:microsoft.com/office/officeart/2005/8/layout/vProcess5"/>
    <dgm:cxn modelId="{D47710C3-627A-A24C-815D-1CFBEED9D9FC}" type="presParOf" srcId="{863D64C1-3FD3-9D48-A6D0-B0F561F43A0F}" destId="{79CCBE06-9DCC-4E4F-9F6E-4C846756AE8E}" srcOrd="6" destOrd="0" presId="urn:microsoft.com/office/officeart/2005/8/layout/vProcess5"/>
    <dgm:cxn modelId="{B2A0929C-687C-BC4B-8F25-22B6460FE0CF}" type="presParOf" srcId="{863D64C1-3FD3-9D48-A6D0-B0F561F43A0F}" destId="{43B56EA2-39A8-9D45-8F74-9451FEBD9775}" srcOrd="7" destOrd="0" presId="urn:microsoft.com/office/officeart/2005/8/layout/vProcess5"/>
    <dgm:cxn modelId="{328E7709-9BD3-BB4C-A68E-72BF1D46652D}" type="presParOf" srcId="{863D64C1-3FD3-9D48-A6D0-B0F561F43A0F}" destId="{02722162-FD0B-2640-BC04-261EA8CA058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D4F0B4-37D2-48AD-93C7-C47F3121DD89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A7869E6-8873-4BAF-BC42-97A2AAF786AB}">
      <dgm:prSet/>
      <dgm:spPr/>
      <dgm:t>
        <a:bodyPr/>
        <a:lstStyle/>
        <a:p>
          <a:r>
            <a:rPr lang="ru-RU"/>
            <a:t>Ограниченное свободное использование при условии возмещения авторам через ОКУП:</a:t>
          </a:r>
          <a:endParaRPr lang="en-US"/>
        </a:p>
      </dgm:t>
    </dgm:pt>
    <dgm:pt modelId="{A3286A76-5E71-4183-ADEC-C4873060E495}" type="parTrans" cxnId="{E2A822BB-A97A-49F5-9473-B7E845A2B186}">
      <dgm:prSet/>
      <dgm:spPr/>
      <dgm:t>
        <a:bodyPr/>
        <a:lstStyle/>
        <a:p>
          <a:endParaRPr lang="en-US"/>
        </a:p>
      </dgm:t>
    </dgm:pt>
    <dgm:pt modelId="{882A3D17-3BDD-4045-9A08-FCEB0C01898D}" type="sibTrans" cxnId="{E2A822BB-A97A-49F5-9473-B7E845A2B186}">
      <dgm:prSet/>
      <dgm:spPr/>
      <dgm:t>
        <a:bodyPr/>
        <a:lstStyle/>
        <a:p>
          <a:endParaRPr lang="en-US"/>
        </a:p>
      </dgm:t>
    </dgm:pt>
    <dgm:pt modelId="{D63B67DE-5157-4962-86B4-16E7171BECC9}">
      <dgm:prSet/>
      <dgm:spPr/>
      <dgm:t>
        <a:bodyPr/>
        <a:lstStyle/>
        <a:p>
          <a:r>
            <a:rPr lang="ru-RU"/>
            <a:t>Бесплатный онлайн-доступ норвежцев ко всей норвежской литературе до XXI века, оплачиваемый Государственной библиотекой.</a:t>
          </a:r>
          <a:endParaRPr lang="en-US"/>
        </a:p>
      </dgm:t>
    </dgm:pt>
    <dgm:pt modelId="{F77C8EE3-9629-4D6F-B5E4-C31E2D17FB6F}" type="parTrans" cxnId="{D8E57EB8-13E4-42EB-8B0E-A3D119BC772C}">
      <dgm:prSet/>
      <dgm:spPr/>
      <dgm:t>
        <a:bodyPr/>
        <a:lstStyle/>
        <a:p>
          <a:endParaRPr lang="en-US"/>
        </a:p>
      </dgm:t>
    </dgm:pt>
    <dgm:pt modelId="{0A8BED5D-D0C4-4D8F-9331-B9BC733C38C5}" type="sibTrans" cxnId="{D8E57EB8-13E4-42EB-8B0E-A3D119BC772C}">
      <dgm:prSet/>
      <dgm:spPr/>
      <dgm:t>
        <a:bodyPr/>
        <a:lstStyle/>
        <a:p>
          <a:endParaRPr lang="en-US"/>
        </a:p>
      </dgm:t>
    </dgm:pt>
    <dgm:pt modelId="{98F3F0C3-DAC6-484E-9FF4-14BAB15E40FD}">
      <dgm:prSet/>
      <dgm:spPr/>
      <dgm:t>
        <a:bodyPr/>
        <a:lstStyle/>
        <a:p>
          <a:r>
            <a:rPr lang="ru-RU"/>
            <a:t>Распределение через ОКУП.</a:t>
          </a:r>
          <a:endParaRPr lang="en-US"/>
        </a:p>
      </dgm:t>
    </dgm:pt>
    <dgm:pt modelId="{27EB6143-DFEF-4FE1-8682-039B4660994E}" type="parTrans" cxnId="{92424EE3-C5B5-4350-995C-FD95603572CD}">
      <dgm:prSet/>
      <dgm:spPr/>
      <dgm:t>
        <a:bodyPr/>
        <a:lstStyle/>
        <a:p>
          <a:endParaRPr lang="en-US"/>
        </a:p>
      </dgm:t>
    </dgm:pt>
    <dgm:pt modelId="{C851B980-71C8-47BE-8316-B46EDDB971F9}" type="sibTrans" cxnId="{92424EE3-C5B5-4350-995C-FD95603572CD}">
      <dgm:prSet/>
      <dgm:spPr/>
      <dgm:t>
        <a:bodyPr/>
        <a:lstStyle/>
        <a:p>
          <a:endParaRPr lang="en-US"/>
        </a:p>
      </dgm:t>
    </dgm:pt>
    <dgm:pt modelId="{CD6C2EE2-9F5A-AB43-AEEC-CA74C3DC26F7}" type="pres">
      <dgm:prSet presAssocID="{B9D4F0B4-37D2-48AD-93C7-C47F3121DD89}" presName="Name0" presStyleCnt="0">
        <dgm:presLayoutVars>
          <dgm:dir/>
          <dgm:animLvl val="lvl"/>
          <dgm:resizeHandles val="exact"/>
        </dgm:presLayoutVars>
      </dgm:prSet>
      <dgm:spPr/>
    </dgm:pt>
    <dgm:pt modelId="{013B7D3F-5DEF-2046-B352-08DC0E193C23}" type="pres">
      <dgm:prSet presAssocID="{98F3F0C3-DAC6-484E-9FF4-14BAB15E40FD}" presName="boxAndChildren" presStyleCnt="0"/>
      <dgm:spPr/>
    </dgm:pt>
    <dgm:pt modelId="{73058B6C-0FDA-6347-AB84-EB40A57B7559}" type="pres">
      <dgm:prSet presAssocID="{98F3F0C3-DAC6-484E-9FF4-14BAB15E40FD}" presName="parentTextBox" presStyleLbl="node1" presStyleIdx="0" presStyleCnt="3"/>
      <dgm:spPr/>
    </dgm:pt>
    <dgm:pt modelId="{F881FA55-A75A-CD46-9A39-27E1A383A8B4}" type="pres">
      <dgm:prSet presAssocID="{0A8BED5D-D0C4-4D8F-9331-B9BC733C38C5}" presName="sp" presStyleCnt="0"/>
      <dgm:spPr/>
    </dgm:pt>
    <dgm:pt modelId="{F91D8871-AE3D-3547-89BE-FB838C00D128}" type="pres">
      <dgm:prSet presAssocID="{D63B67DE-5157-4962-86B4-16E7171BECC9}" presName="arrowAndChildren" presStyleCnt="0"/>
      <dgm:spPr/>
    </dgm:pt>
    <dgm:pt modelId="{91987635-D4D9-884C-A571-93BF435A0B32}" type="pres">
      <dgm:prSet presAssocID="{D63B67DE-5157-4962-86B4-16E7171BECC9}" presName="parentTextArrow" presStyleLbl="node1" presStyleIdx="1" presStyleCnt="3"/>
      <dgm:spPr/>
    </dgm:pt>
    <dgm:pt modelId="{E6B03B05-4D3A-734A-96DD-D94B3BDD2844}" type="pres">
      <dgm:prSet presAssocID="{882A3D17-3BDD-4045-9A08-FCEB0C01898D}" presName="sp" presStyleCnt="0"/>
      <dgm:spPr/>
    </dgm:pt>
    <dgm:pt modelId="{CA9386FD-71B9-CB42-AFF0-8BE03B63D8F8}" type="pres">
      <dgm:prSet presAssocID="{2A7869E6-8873-4BAF-BC42-97A2AAF786AB}" presName="arrowAndChildren" presStyleCnt="0"/>
      <dgm:spPr/>
    </dgm:pt>
    <dgm:pt modelId="{41722886-8851-464E-8B81-73A1CCC5366A}" type="pres">
      <dgm:prSet presAssocID="{2A7869E6-8873-4BAF-BC42-97A2AAF786AB}" presName="parentTextArrow" presStyleLbl="node1" presStyleIdx="2" presStyleCnt="3"/>
      <dgm:spPr/>
    </dgm:pt>
  </dgm:ptLst>
  <dgm:cxnLst>
    <dgm:cxn modelId="{4421A001-79FB-CC46-ADD6-BA4C6E0C7CCB}" type="presOf" srcId="{D63B67DE-5157-4962-86B4-16E7171BECC9}" destId="{91987635-D4D9-884C-A571-93BF435A0B32}" srcOrd="0" destOrd="0" presId="urn:microsoft.com/office/officeart/2005/8/layout/process4"/>
    <dgm:cxn modelId="{8B0CC55F-F79A-9344-B4B9-41E28D3A9BB0}" type="presOf" srcId="{B9D4F0B4-37D2-48AD-93C7-C47F3121DD89}" destId="{CD6C2EE2-9F5A-AB43-AEEC-CA74C3DC26F7}" srcOrd="0" destOrd="0" presId="urn:microsoft.com/office/officeart/2005/8/layout/process4"/>
    <dgm:cxn modelId="{D205099B-AA66-674A-AAC5-C5253F3E0C8A}" type="presOf" srcId="{98F3F0C3-DAC6-484E-9FF4-14BAB15E40FD}" destId="{73058B6C-0FDA-6347-AB84-EB40A57B7559}" srcOrd="0" destOrd="0" presId="urn:microsoft.com/office/officeart/2005/8/layout/process4"/>
    <dgm:cxn modelId="{D8E57EB8-13E4-42EB-8B0E-A3D119BC772C}" srcId="{B9D4F0B4-37D2-48AD-93C7-C47F3121DD89}" destId="{D63B67DE-5157-4962-86B4-16E7171BECC9}" srcOrd="1" destOrd="0" parTransId="{F77C8EE3-9629-4D6F-B5E4-C31E2D17FB6F}" sibTransId="{0A8BED5D-D0C4-4D8F-9331-B9BC733C38C5}"/>
    <dgm:cxn modelId="{E2A822BB-A97A-49F5-9473-B7E845A2B186}" srcId="{B9D4F0B4-37D2-48AD-93C7-C47F3121DD89}" destId="{2A7869E6-8873-4BAF-BC42-97A2AAF786AB}" srcOrd="0" destOrd="0" parTransId="{A3286A76-5E71-4183-ADEC-C4873060E495}" sibTransId="{882A3D17-3BDD-4045-9A08-FCEB0C01898D}"/>
    <dgm:cxn modelId="{AFCCFED9-795B-F142-B3B6-39A165A47BAE}" type="presOf" srcId="{2A7869E6-8873-4BAF-BC42-97A2AAF786AB}" destId="{41722886-8851-464E-8B81-73A1CCC5366A}" srcOrd="0" destOrd="0" presId="urn:microsoft.com/office/officeart/2005/8/layout/process4"/>
    <dgm:cxn modelId="{92424EE3-C5B5-4350-995C-FD95603572CD}" srcId="{B9D4F0B4-37D2-48AD-93C7-C47F3121DD89}" destId="{98F3F0C3-DAC6-484E-9FF4-14BAB15E40FD}" srcOrd="2" destOrd="0" parTransId="{27EB6143-DFEF-4FE1-8682-039B4660994E}" sibTransId="{C851B980-71C8-47BE-8316-B46EDDB971F9}"/>
    <dgm:cxn modelId="{C935A4DC-3B9A-B34D-8965-FD4E88512E15}" type="presParOf" srcId="{CD6C2EE2-9F5A-AB43-AEEC-CA74C3DC26F7}" destId="{013B7D3F-5DEF-2046-B352-08DC0E193C23}" srcOrd="0" destOrd="0" presId="urn:microsoft.com/office/officeart/2005/8/layout/process4"/>
    <dgm:cxn modelId="{C2D3F5E3-7701-1648-A4D5-672B9498157A}" type="presParOf" srcId="{013B7D3F-5DEF-2046-B352-08DC0E193C23}" destId="{73058B6C-0FDA-6347-AB84-EB40A57B7559}" srcOrd="0" destOrd="0" presId="urn:microsoft.com/office/officeart/2005/8/layout/process4"/>
    <dgm:cxn modelId="{604EA564-54A7-D540-8F5D-54E29E1A3B18}" type="presParOf" srcId="{CD6C2EE2-9F5A-AB43-AEEC-CA74C3DC26F7}" destId="{F881FA55-A75A-CD46-9A39-27E1A383A8B4}" srcOrd="1" destOrd="0" presId="urn:microsoft.com/office/officeart/2005/8/layout/process4"/>
    <dgm:cxn modelId="{339DB21D-EAA0-844B-BD72-FC0825C46752}" type="presParOf" srcId="{CD6C2EE2-9F5A-AB43-AEEC-CA74C3DC26F7}" destId="{F91D8871-AE3D-3547-89BE-FB838C00D128}" srcOrd="2" destOrd="0" presId="urn:microsoft.com/office/officeart/2005/8/layout/process4"/>
    <dgm:cxn modelId="{7C614954-DC9B-FA4E-85F3-1FF4200ACDEF}" type="presParOf" srcId="{F91D8871-AE3D-3547-89BE-FB838C00D128}" destId="{91987635-D4D9-884C-A571-93BF435A0B32}" srcOrd="0" destOrd="0" presId="urn:microsoft.com/office/officeart/2005/8/layout/process4"/>
    <dgm:cxn modelId="{02CC253A-26E6-7A4A-9CE2-2E9172973819}" type="presParOf" srcId="{CD6C2EE2-9F5A-AB43-AEEC-CA74C3DC26F7}" destId="{E6B03B05-4D3A-734A-96DD-D94B3BDD2844}" srcOrd="3" destOrd="0" presId="urn:microsoft.com/office/officeart/2005/8/layout/process4"/>
    <dgm:cxn modelId="{6EEB490C-FDE4-A945-830E-6102BCA1A4D2}" type="presParOf" srcId="{CD6C2EE2-9F5A-AB43-AEEC-CA74C3DC26F7}" destId="{CA9386FD-71B9-CB42-AFF0-8BE03B63D8F8}" srcOrd="4" destOrd="0" presId="urn:microsoft.com/office/officeart/2005/8/layout/process4"/>
    <dgm:cxn modelId="{19CEA219-2FFC-CB48-88CC-140CD11CA18A}" type="presParOf" srcId="{CA9386FD-71B9-CB42-AFF0-8BE03B63D8F8}" destId="{41722886-8851-464E-8B81-73A1CCC536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B6391-DEFF-423F-8544-0B8F30D5E396}">
      <dsp:nvSpPr>
        <dsp:cNvPr id="0" name=""/>
        <dsp:cNvSpPr/>
      </dsp:nvSpPr>
      <dsp:spPr>
        <a:xfrm>
          <a:off x="0" y="3188"/>
          <a:ext cx="10515600" cy="6790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22E21-4AC8-489B-9C88-52C493FFDB00}">
      <dsp:nvSpPr>
        <dsp:cNvPr id="0" name=""/>
        <dsp:cNvSpPr/>
      </dsp:nvSpPr>
      <dsp:spPr>
        <a:xfrm>
          <a:off x="205427" y="155985"/>
          <a:ext cx="373504" cy="3735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A992C-BF18-4592-B7ED-367FC738A0A5}">
      <dsp:nvSpPr>
        <dsp:cNvPr id="0" name=""/>
        <dsp:cNvSpPr/>
      </dsp:nvSpPr>
      <dsp:spPr>
        <a:xfrm>
          <a:off x="784360" y="3188"/>
          <a:ext cx="9731239" cy="67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71" tIns="71871" rIns="71871" bIns="7187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Интернет: техническое упрощение копирования и дистрибуции контента.</a:t>
          </a:r>
          <a:endParaRPr lang="en-US" sz="1700" kern="1200"/>
        </a:p>
      </dsp:txBody>
      <dsp:txXfrm>
        <a:off x="784360" y="3188"/>
        <a:ext cx="9731239" cy="679099"/>
      </dsp:txXfrm>
    </dsp:sp>
    <dsp:sp modelId="{14704C85-5FBE-494D-AC07-AE242056D4FB}">
      <dsp:nvSpPr>
        <dsp:cNvPr id="0" name=""/>
        <dsp:cNvSpPr/>
      </dsp:nvSpPr>
      <dsp:spPr>
        <a:xfrm>
          <a:off x="0" y="852062"/>
          <a:ext cx="10515600" cy="6790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E642D-C386-4065-8BCB-7D405741B43F}">
      <dsp:nvSpPr>
        <dsp:cNvPr id="0" name=""/>
        <dsp:cNvSpPr/>
      </dsp:nvSpPr>
      <dsp:spPr>
        <a:xfrm>
          <a:off x="205427" y="1004860"/>
          <a:ext cx="373504" cy="3735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423B0-5F07-4070-AEA8-C6005BE8B6ED}">
      <dsp:nvSpPr>
        <dsp:cNvPr id="0" name=""/>
        <dsp:cNvSpPr/>
      </dsp:nvSpPr>
      <dsp:spPr>
        <a:xfrm>
          <a:off x="784360" y="852062"/>
          <a:ext cx="9731239" cy="67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71" tIns="71871" rIns="71871" bIns="7187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Увеличение спроса на научный и образовательный контент в развивающихся странах, который не может быть оплачен на условиях правообладателей из развитых стран.</a:t>
          </a:r>
          <a:endParaRPr lang="en-US" sz="1700" kern="1200"/>
        </a:p>
      </dsp:txBody>
      <dsp:txXfrm>
        <a:off x="784360" y="852062"/>
        <a:ext cx="9731239" cy="679099"/>
      </dsp:txXfrm>
    </dsp:sp>
    <dsp:sp modelId="{1089CE45-10EB-40BB-82F5-88A82BEC7393}">
      <dsp:nvSpPr>
        <dsp:cNvPr id="0" name=""/>
        <dsp:cNvSpPr/>
      </dsp:nvSpPr>
      <dsp:spPr>
        <a:xfrm>
          <a:off x="0" y="1700937"/>
          <a:ext cx="10515600" cy="6790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5BA60-4B20-4925-A12E-7DCA8631E719}">
      <dsp:nvSpPr>
        <dsp:cNvPr id="0" name=""/>
        <dsp:cNvSpPr/>
      </dsp:nvSpPr>
      <dsp:spPr>
        <a:xfrm>
          <a:off x="205427" y="1853734"/>
          <a:ext cx="373504" cy="3735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BC7EA-C48C-4FC6-94F4-93E10DE359DD}">
      <dsp:nvSpPr>
        <dsp:cNvPr id="0" name=""/>
        <dsp:cNvSpPr/>
      </dsp:nvSpPr>
      <dsp:spPr>
        <a:xfrm>
          <a:off x="784360" y="1700937"/>
          <a:ext cx="9731239" cy="67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71" tIns="71871" rIns="71871" bIns="7187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Демократизация креативной индустрии и увеличение предложение на рынке контента, который не может быть продан на традиционных условиях.</a:t>
          </a:r>
          <a:endParaRPr lang="en-US" sz="1700" kern="1200"/>
        </a:p>
      </dsp:txBody>
      <dsp:txXfrm>
        <a:off x="784360" y="1700937"/>
        <a:ext cx="9731239" cy="679099"/>
      </dsp:txXfrm>
    </dsp:sp>
    <dsp:sp modelId="{D98290B0-CF32-4218-8970-CB48D0C9D4C8}">
      <dsp:nvSpPr>
        <dsp:cNvPr id="0" name=""/>
        <dsp:cNvSpPr/>
      </dsp:nvSpPr>
      <dsp:spPr>
        <a:xfrm>
          <a:off x="0" y="2549811"/>
          <a:ext cx="10515600" cy="6790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BB988-F4B8-4392-9C76-017AE0DECD6E}">
      <dsp:nvSpPr>
        <dsp:cNvPr id="0" name=""/>
        <dsp:cNvSpPr/>
      </dsp:nvSpPr>
      <dsp:spPr>
        <a:xfrm>
          <a:off x="205427" y="2702609"/>
          <a:ext cx="373504" cy="3735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D5112-246E-47AC-9B9C-C0193085DFBC}">
      <dsp:nvSpPr>
        <dsp:cNvPr id="0" name=""/>
        <dsp:cNvSpPr/>
      </dsp:nvSpPr>
      <dsp:spPr>
        <a:xfrm>
          <a:off x="784360" y="2549811"/>
          <a:ext cx="9731239" cy="67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71" tIns="71871" rIns="71871" bIns="7187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Изменение отношения авторов к своим правам (моральные права превалируют над коммерческими, дистрибуция ценнее продажи).</a:t>
          </a:r>
          <a:endParaRPr lang="en-US" sz="1700" kern="1200"/>
        </a:p>
      </dsp:txBody>
      <dsp:txXfrm>
        <a:off x="784360" y="2549811"/>
        <a:ext cx="9731239" cy="679099"/>
      </dsp:txXfrm>
    </dsp:sp>
    <dsp:sp modelId="{7D80BD44-6659-4D7F-9322-8DC9C7861CAB}">
      <dsp:nvSpPr>
        <dsp:cNvPr id="0" name=""/>
        <dsp:cNvSpPr/>
      </dsp:nvSpPr>
      <dsp:spPr>
        <a:xfrm>
          <a:off x="0" y="3398686"/>
          <a:ext cx="10515600" cy="6790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6F3D5-6309-4D3D-BDE6-36C276A384E7}">
      <dsp:nvSpPr>
        <dsp:cNvPr id="0" name=""/>
        <dsp:cNvSpPr/>
      </dsp:nvSpPr>
      <dsp:spPr>
        <a:xfrm>
          <a:off x="205427" y="3551483"/>
          <a:ext cx="373504" cy="37350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326DD-6A84-41E3-B374-5921170C35DE}">
      <dsp:nvSpPr>
        <dsp:cNvPr id="0" name=""/>
        <dsp:cNvSpPr/>
      </dsp:nvSpPr>
      <dsp:spPr>
        <a:xfrm>
          <a:off x="784360" y="3398686"/>
          <a:ext cx="9731239" cy="67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71" tIns="71871" rIns="71871" bIns="7187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Нарастание противоречия между авторским правом и правами на образование и на доступ к информации и культурным ценностям.</a:t>
          </a:r>
          <a:endParaRPr lang="en-US" sz="1700" kern="1200"/>
        </a:p>
      </dsp:txBody>
      <dsp:txXfrm>
        <a:off x="784360" y="3398686"/>
        <a:ext cx="9731239" cy="679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3DB3-07CF-B14A-8AF8-8CD516DE6578}">
      <dsp:nvSpPr>
        <dsp:cNvPr id="0" name=""/>
        <dsp:cNvSpPr/>
      </dsp:nvSpPr>
      <dsp:spPr>
        <a:xfrm>
          <a:off x="238244" y="1292"/>
          <a:ext cx="3137222" cy="18823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Добровольное лицензирование автором под свободной/открытой лицензией</a:t>
          </a:r>
          <a:endParaRPr lang="en-US" sz="2000" kern="1200" dirty="0"/>
        </a:p>
      </dsp:txBody>
      <dsp:txXfrm>
        <a:off x="238244" y="1292"/>
        <a:ext cx="3137222" cy="1882333"/>
      </dsp:txXfrm>
    </dsp:sp>
    <dsp:sp modelId="{38A04592-5F78-014A-8F51-32E173C470E3}">
      <dsp:nvSpPr>
        <dsp:cNvPr id="0" name=""/>
        <dsp:cNvSpPr/>
      </dsp:nvSpPr>
      <dsp:spPr>
        <a:xfrm>
          <a:off x="3689188" y="1292"/>
          <a:ext cx="3137222" cy="1882333"/>
        </a:xfrm>
        <a:prstGeom prst="rect">
          <a:avLst/>
        </a:prstGeom>
        <a:solidFill>
          <a:schemeClr val="accent2">
            <a:hueOff val="-32638"/>
            <a:satOff val="-1886"/>
            <a:lumOff val="2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Приобретение открытой лицензии (благотворительный выкуп в открытый доступ или исключительное решение государства)</a:t>
          </a:r>
          <a:endParaRPr lang="en-US" sz="2000" kern="1200" dirty="0"/>
        </a:p>
      </dsp:txBody>
      <dsp:txXfrm>
        <a:off x="3689188" y="1292"/>
        <a:ext cx="3137222" cy="1882333"/>
      </dsp:txXfrm>
    </dsp:sp>
    <dsp:sp modelId="{09D7E5DF-10EB-A142-B739-71C30B15ED54}">
      <dsp:nvSpPr>
        <dsp:cNvPr id="0" name=""/>
        <dsp:cNvSpPr/>
      </dsp:nvSpPr>
      <dsp:spPr>
        <a:xfrm>
          <a:off x="7140133" y="1292"/>
          <a:ext cx="3137222" cy="1882333"/>
        </a:xfrm>
        <a:prstGeom prst="rect">
          <a:avLst/>
        </a:prstGeom>
        <a:solidFill>
          <a:schemeClr val="accent2">
            <a:hueOff val="-65276"/>
            <a:satOff val="-3773"/>
            <a:lumOff val="5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 основе исключений для свободного использования</a:t>
          </a:r>
          <a:endParaRPr lang="en-US" sz="2000" kern="1200" dirty="0"/>
        </a:p>
      </dsp:txBody>
      <dsp:txXfrm>
        <a:off x="7140133" y="1292"/>
        <a:ext cx="3137222" cy="1882333"/>
      </dsp:txXfrm>
    </dsp:sp>
    <dsp:sp modelId="{95189003-EC5D-FB48-8910-0964E18D9474}">
      <dsp:nvSpPr>
        <dsp:cNvPr id="0" name=""/>
        <dsp:cNvSpPr/>
      </dsp:nvSpPr>
      <dsp:spPr>
        <a:xfrm>
          <a:off x="238244" y="2197348"/>
          <a:ext cx="3137222" cy="1882333"/>
        </a:xfrm>
        <a:prstGeom prst="rect">
          <a:avLst/>
        </a:prstGeom>
        <a:solidFill>
          <a:schemeClr val="accent2">
            <a:hueOff val="-97914"/>
            <a:satOff val="-5659"/>
            <a:lumOff val="7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 основе принципов добросовестного использования</a:t>
          </a:r>
          <a:endParaRPr lang="en-US" sz="2000" kern="1200" dirty="0"/>
        </a:p>
      </dsp:txBody>
      <dsp:txXfrm>
        <a:off x="238244" y="2197348"/>
        <a:ext cx="3137222" cy="1882333"/>
      </dsp:txXfrm>
    </dsp:sp>
    <dsp:sp modelId="{85B61D3A-26B9-2046-85D6-9903D8095682}">
      <dsp:nvSpPr>
        <dsp:cNvPr id="0" name=""/>
        <dsp:cNvSpPr/>
      </dsp:nvSpPr>
      <dsp:spPr>
        <a:xfrm>
          <a:off x="3689188" y="2197348"/>
          <a:ext cx="3137222" cy="1882333"/>
        </a:xfrm>
        <a:prstGeom prst="rect">
          <a:avLst/>
        </a:prstGeom>
        <a:solidFill>
          <a:schemeClr val="accent2">
            <a:hueOff val="-130552"/>
            <a:satOff val="-7546"/>
            <a:lumOff val="10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Ограниченно свободное использование при условии возмещения через ОКУП</a:t>
          </a:r>
          <a:endParaRPr lang="en-US" sz="2000" kern="1200" dirty="0"/>
        </a:p>
      </dsp:txBody>
      <dsp:txXfrm>
        <a:off x="3689188" y="2197348"/>
        <a:ext cx="3137222" cy="1882333"/>
      </dsp:txXfrm>
    </dsp:sp>
    <dsp:sp modelId="{349540EC-0C12-1949-92E8-5CF169269A8B}">
      <dsp:nvSpPr>
        <dsp:cNvPr id="0" name=""/>
        <dsp:cNvSpPr/>
      </dsp:nvSpPr>
      <dsp:spPr>
        <a:xfrm>
          <a:off x="7140133" y="2197348"/>
          <a:ext cx="3137222" cy="1882333"/>
        </a:xfrm>
        <a:prstGeom prst="rect">
          <a:avLst/>
        </a:prstGeom>
        <a:solidFill>
          <a:schemeClr val="accent2">
            <a:hueOff val="-163190"/>
            <a:satOff val="-9432"/>
            <a:lumOff val="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Установленная законом смена порядка охраны</a:t>
          </a:r>
          <a:endParaRPr lang="en-US" sz="2000" kern="1200" dirty="0"/>
        </a:p>
      </dsp:txBody>
      <dsp:txXfrm>
        <a:off x="7140133" y="2197348"/>
        <a:ext cx="3137222" cy="1882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3FFBA-F911-0747-9159-BF2BD0419A0B}">
      <dsp:nvSpPr>
        <dsp:cNvPr id="0" name=""/>
        <dsp:cNvSpPr/>
      </dsp:nvSpPr>
      <dsp:spPr>
        <a:xfrm>
          <a:off x="1283" y="0"/>
          <a:ext cx="5006206" cy="408097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Приобретение NEH и Mellon Foundation ключевых монографий по гуманитарным наукам </a:t>
          </a:r>
          <a:r>
            <a:rPr lang="ru-RU" sz="2500" u="sng" kern="1200">
              <a:hlinkClick xmlns:r="http://schemas.openxmlformats.org/officeDocument/2006/relationships" r:id="rId1"/>
            </a:rPr>
            <a:t>http://bit.ly/30cd8pZ</a:t>
          </a:r>
          <a:endParaRPr lang="en-US" sz="2500" kern="1200"/>
        </a:p>
      </dsp:txBody>
      <dsp:txXfrm>
        <a:off x="1283" y="1550770"/>
        <a:ext cx="5006206" cy="2448584"/>
      </dsp:txXfrm>
    </dsp:sp>
    <dsp:sp modelId="{CA2D25A8-A8D1-3F4E-8924-7E248735312D}">
      <dsp:nvSpPr>
        <dsp:cNvPr id="0" name=""/>
        <dsp:cNvSpPr/>
      </dsp:nvSpPr>
      <dsp:spPr>
        <a:xfrm>
          <a:off x="1892240" y="408097"/>
          <a:ext cx="1224292" cy="12242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451" tIns="12700" rIns="9545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2071533" y="587390"/>
        <a:ext cx="865706" cy="865706"/>
      </dsp:txXfrm>
    </dsp:sp>
    <dsp:sp modelId="{38DDC00D-90BE-8949-B4B7-CEC11F5501D1}">
      <dsp:nvSpPr>
        <dsp:cNvPr id="0" name=""/>
        <dsp:cNvSpPr/>
      </dsp:nvSpPr>
      <dsp:spPr>
        <a:xfrm>
          <a:off x="1283" y="4080902"/>
          <a:ext cx="5006206" cy="72"/>
        </a:xfrm>
        <a:prstGeom prst="rect">
          <a:avLst/>
        </a:prstGeom>
        <a:solidFill>
          <a:schemeClr val="accent5">
            <a:hueOff val="-279955"/>
            <a:satOff val="15216"/>
            <a:lumOff val="-2811"/>
            <a:alphaOff val="0"/>
          </a:schemeClr>
        </a:solidFill>
        <a:ln w="12700" cap="flat" cmpd="sng" algn="ctr">
          <a:solidFill>
            <a:schemeClr val="accent5">
              <a:hueOff val="-279955"/>
              <a:satOff val="15216"/>
              <a:lumOff val="-28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B7AF8-C94D-B84F-88D6-C3483696201E}">
      <dsp:nvSpPr>
        <dsp:cNvPr id="0" name=""/>
        <dsp:cNvSpPr/>
      </dsp:nvSpPr>
      <dsp:spPr>
        <a:xfrm>
          <a:off x="5508110" y="0"/>
          <a:ext cx="5006206" cy="4080974"/>
        </a:xfrm>
        <a:prstGeom prst="rect">
          <a:avLst/>
        </a:prstGeom>
        <a:solidFill>
          <a:schemeClr val="accent5">
            <a:tint val="40000"/>
            <a:alpha val="90000"/>
            <a:hueOff val="-1353490"/>
            <a:satOff val="24994"/>
            <a:lumOff val="6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53490"/>
              <a:satOff val="24994"/>
              <a:lumOff val="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Публикация Государственной библиотекой Израиля рукописей Франца Кафки </a:t>
          </a:r>
          <a:r>
            <a:rPr lang="ru-RU" sz="2500" kern="1200">
              <a:hlinkClick xmlns:r="http://schemas.openxmlformats.org/officeDocument/2006/relationships" r:id="rId2"/>
            </a:rPr>
            <a:t>http://bit.ly/30coKcw</a:t>
          </a:r>
          <a:r>
            <a:rPr lang="ru-RU" sz="2500" kern="1200"/>
            <a:t> </a:t>
          </a:r>
          <a:endParaRPr lang="en-US" sz="2500" kern="1200"/>
        </a:p>
      </dsp:txBody>
      <dsp:txXfrm>
        <a:off x="5508110" y="1550770"/>
        <a:ext cx="5006206" cy="2448584"/>
      </dsp:txXfrm>
    </dsp:sp>
    <dsp:sp modelId="{DFB2E3D0-3F0B-014D-A487-5428FC54019C}">
      <dsp:nvSpPr>
        <dsp:cNvPr id="0" name=""/>
        <dsp:cNvSpPr/>
      </dsp:nvSpPr>
      <dsp:spPr>
        <a:xfrm>
          <a:off x="7399067" y="408097"/>
          <a:ext cx="1224292" cy="1224292"/>
        </a:xfrm>
        <a:prstGeom prst="ellipse">
          <a:avLst/>
        </a:prstGeom>
        <a:solidFill>
          <a:schemeClr val="accent5">
            <a:hueOff val="-559910"/>
            <a:satOff val="30431"/>
            <a:lumOff val="-5621"/>
            <a:alphaOff val="0"/>
          </a:schemeClr>
        </a:solidFill>
        <a:ln w="12700" cap="flat" cmpd="sng" algn="ctr">
          <a:solidFill>
            <a:schemeClr val="accent5">
              <a:hueOff val="-559910"/>
              <a:satOff val="30431"/>
              <a:lumOff val="-56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451" tIns="12700" rIns="9545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7578360" y="587390"/>
        <a:ext cx="865706" cy="865706"/>
      </dsp:txXfrm>
    </dsp:sp>
    <dsp:sp modelId="{A262B1C0-E8DC-3944-8B8F-DF5D6F260AF8}">
      <dsp:nvSpPr>
        <dsp:cNvPr id="0" name=""/>
        <dsp:cNvSpPr/>
      </dsp:nvSpPr>
      <dsp:spPr>
        <a:xfrm>
          <a:off x="5508110" y="4080902"/>
          <a:ext cx="5006206" cy="72"/>
        </a:xfrm>
        <a:prstGeom prst="rect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12700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ED489-CF6A-884D-83F7-7F63F57BC609}">
      <dsp:nvSpPr>
        <dsp:cNvPr id="0" name=""/>
        <dsp:cNvSpPr/>
      </dsp:nvSpPr>
      <dsp:spPr>
        <a:xfrm>
          <a:off x="0" y="0"/>
          <a:ext cx="8938260" cy="12242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Изъятия для свободного использования различаются в разных странах.</a:t>
          </a:r>
          <a:endParaRPr lang="en-US" sz="2300" kern="1200"/>
        </a:p>
      </dsp:txBody>
      <dsp:txXfrm>
        <a:off x="35858" y="35858"/>
        <a:ext cx="7617153" cy="1152576"/>
      </dsp:txXfrm>
    </dsp:sp>
    <dsp:sp modelId="{96F82DC4-A5D2-8C49-BC71-04D42EB8E3D5}">
      <dsp:nvSpPr>
        <dsp:cNvPr id="0" name=""/>
        <dsp:cNvSpPr/>
      </dsp:nvSpPr>
      <dsp:spPr>
        <a:xfrm>
          <a:off x="788669" y="1428340"/>
          <a:ext cx="8938260" cy="1224292"/>
        </a:xfrm>
        <a:prstGeom prst="roundRect">
          <a:avLst>
            <a:gd name="adj" fmla="val 10000"/>
          </a:avLst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Записанные в законе изъятия более предпочтительны, чем fair use, поскольку позволяют строить техническую инфраструктуру.</a:t>
          </a:r>
          <a:endParaRPr lang="en-US" sz="2300" kern="1200"/>
        </a:p>
      </dsp:txBody>
      <dsp:txXfrm>
        <a:off x="824527" y="1464198"/>
        <a:ext cx="7282084" cy="1152576"/>
      </dsp:txXfrm>
    </dsp:sp>
    <dsp:sp modelId="{918E1C0A-75A6-9A4C-898B-51AC4A3F51A9}">
      <dsp:nvSpPr>
        <dsp:cNvPr id="0" name=""/>
        <dsp:cNvSpPr/>
      </dsp:nvSpPr>
      <dsp:spPr>
        <a:xfrm>
          <a:off x="1577339" y="2856681"/>
          <a:ext cx="8938260" cy="1224292"/>
        </a:xfrm>
        <a:prstGeom prst="roundRect">
          <a:avLst>
            <a:gd name="adj" fmla="val 10000"/>
          </a:avLst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Последние реформы в разных странах идут по линии расширения изъятий для свободного использования</a:t>
          </a:r>
          <a:endParaRPr lang="en-US" sz="2300" kern="1200"/>
        </a:p>
      </dsp:txBody>
      <dsp:txXfrm>
        <a:off x="1613197" y="2892539"/>
        <a:ext cx="7282084" cy="1152576"/>
      </dsp:txXfrm>
    </dsp:sp>
    <dsp:sp modelId="{2971FF74-E2BB-284D-B49B-80EA502A1D7F}">
      <dsp:nvSpPr>
        <dsp:cNvPr id="0" name=""/>
        <dsp:cNvSpPr/>
      </dsp:nvSpPr>
      <dsp:spPr>
        <a:xfrm>
          <a:off x="8142470" y="928421"/>
          <a:ext cx="795789" cy="7957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321523" y="928421"/>
        <a:ext cx="437683" cy="598831"/>
      </dsp:txXfrm>
    </dsp:sp>
    <dsp:sp modelId="{44EACC57-65FB-6D44-9B36-F51989E6B057}">
      <dsp:nvSpPr>
        <dsp:cNvPr id="0" name=""/>
        <dsp:cNvSpPr/>
      </dsp:nvSpPr>
      <dsp:spPr>
        <a:xfrm>
          <a:off x="8931140" y="2348600"/>
          <a:ext cx="795789" cy="7957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353490"/>
            <a:satOff val="24994"/>
            <a:lumOff val="6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110193" y="2348600"/>
        <a:ext cx="437683" cy="5988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58B6C-0FDA-6347-AB84-EB40A57B7559}">
      <dsp:nvSpPr>
        <dsp:cNvPr id="0" name=""/>
        <dsp:cNvSpPr/>
      </dsp:nvSpPr>
      <dsp:spPr>
        <a:xfrm>
          <a:off x="0" y="3071965"/>
          <a:ext cx="10515600" cy="1008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Распределение через ОКУП.</a:t>
          </a:r>
          <a:endParaRPr lang="en-US" sz="2300" kern="1200"/>
        </a:p>
      </dsp:txBody>
      <dsp:txXfrm>
        <a:off x="0" y="3071965"/>
        <a:ext cx="10515600" cy="1008287"/>
      </dsp:txXfrm>
    </dsp:sp>
    <dsp:sp modelId="{91987635-D4D9-884C-A571-93BF435A0B32}">
      <dsp:nvSpPr>
        <dsp:cNvPr id="0" name=""/>
        <dsp:cNvSpPr/>
      </dsp:nvSpPr>
      <dsp:spPr>
        <a:xfrm rot="10800000">
          <a:off x="0" y="1536343"/>
          <a:ext cx="10515600" cy="155074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Бесплатный онлайн-доступ норвежцев ко всей норвежской литературе до XXI века, оплачиваемый Государственной библиотекой.</a:t>
          </a:r>
          <a:endParaRPr lang="en-US" sz="2300" kern="1200"/>
        </a:p>
      </dsp:txBody>
      <dsp:txXfrm rot="10800000">
        <a:off x="0" y="1536343"/>
        <a:ext cx="10515600" cy="1007628"/>
      </dsp:txXfrm>
    </dsp:sp>
    <dsp:sp modelId="{41722886-8851-464E-8B81-73A1CCC5366A}">
      <dsp:nvSpPr>
        <dsp:cNvPr id="0" name=""/>
        <dsp:cNvSpPr/>
      </dsp:nvSpPr>
      <dsp:spPr>
        <a:xfrm rot="10800000">
          <a:off x="0" y="721"/>
          <a:ext cx="10515600" cy="1550746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Ограниченное свободное использование при условии возмещения авторам через ОКУП:</a:t>
          </a:r>
          <a:endParaRPr lang="en-US" sz="2300" kern="1200"/>
        </a:p>
      </dsp:txBody>
      <dsp:txXfrm rot="10800000">
        <a:off x="0" y="721"/>
        <a:ext cx="10515600" cy="1007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D39F-97BD-5943-A78C-1859FFF37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27F34-5A19-094D-B7B7-94B20602B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F364F-9E31-6348-9056-7885F7030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37E-6D52-A142-B032-D3C526E8A6F2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217BB-E01E-6946-85CC-DFA379D8A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D9559-B4C2-1940-A498-1D5A499F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F6A-1AA1-2146-AD01-AFA18B22F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3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3A133-3937-A04E-8B43-9B34C340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0F028-56D7-2841-BBA1-D665607E2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EEB27-07F0-BF44-A09B-AD5FA25E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37E-6D52-A142-B032-D3C526E8A6F2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8F1B7-5878-1E47-B587-CA9299AA7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30D0-4ABD-C241-8469-C260DF5F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F6A-1AA1-2146-AD01-AFA18B22F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8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4E6697-47AE-EB4B-AA92-655CEFDCD3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452A1-C709-F642-B91C-A5F757AB1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9CAF2-E6EE-B849-8232-7A999761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37E-6D52-A142-B032-D3C526E8A6F2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31CF1-A3D0-7342-8774-F318EE1C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11C35-2912-694E-A085-C901CFD0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F6A-1AA1-2146-AD01-AFA18B22F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50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53" indent="0" algn="ctr">
              <a:buNone/>
              <a:defRPr sz="2000"/>
            </a:lvl2pPr>
            <a:lvl3pPr marL="914306" indent="0" algn="ctr">
              <a:buNone/>
              <a:defRPr sz="1800"/>
            </a:lvl3pPr>
            <a:lvl4pPr marL="1371459" indent="0" algn="ctr">
              <a:buNone/>
              <a:defRPr sz="1600"/>
            </a:lvl4pPr>
            <a:lvl5pPr marL="1828612" indent="0" algn="ctr">
              <a:buNone/>
              <a:defRPr sz="1600"/>
            </a:lvl5pPr>
            <a:lvl6pPr marL="2285765" indent="0" algn="ctr">
              <a:buNone/>
              <a:defRPr sz="1600"/>
            </a:lvl6pPr>
            <a:lvl7pPr marL="2742918" indent="0" algn="ctr">
              <a:buNone/>
              <a:defRPr sz="1600"/>
            </a:lvl7pPr>
            <a:lvl8pPr marL="3200071" indent="0" algn="ctr">
              <a:buNone/>
              <a:defRPr sz="1600"/>
            </a:lvl8pPr>
            <a:lvl9pPr marL="3657224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EA5B-E39B-482C-A6E7-8184FA81AE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6462-3732-4200-898E-CF5F42A70D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91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EA5B-E39B-482C-A6E7-8184FA81AE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6462-3732-4200-898E-CF5F42A70D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2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EA5B-E39B-482C-A6E7-8184FA81AE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6462-3732-4200-898E-CF5F42A70D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58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EA5B-E39B-482C-A6E7-8184FA81AE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6462-3732-4200-898E-CF5F42A70D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98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2"/>
            <a:ext cx="5157787" cy="82391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59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5" indent="0">
              <a:buNone/>
              <a:defRPr sz="1600" b="1"/>
            </a:lvl6pPr>
            <a:lvl7pPr marL="2742918" indent="0">
              <a:buNone/>
              <a:defRPr sz="1600" b="1"/>
            </a:lvl7pPr>
            <a:lvl8pPr marL="3200071" indent="0">
              <a:buNone/>
              <a:defRPr sz="1600" b="1"/>
            </a:lvl8pPr>
            <a:lvl9pPr marL="365722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2"/>
            <a:ext cx="5183188" cy="82391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59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5" indent="0">
              <a:buNone/>
              <a:defRPr sz="1600" b="1"/>
            </a:lvl6pPr>
            <a:lvl7pPr marL="2742918" indent="0">
              <a:buNone/>
              <a:defRPr sz="1600" b="1"/>
            </a:lvl7pPr>
            <a:lvl8pPr marL="3200071" indent="0">
              <a:buNone/>
              <a:defRPr sz="1600" b="1"/>
            </a:lvl8pPr>
            <a:lvl9pPr marL="365722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EA5B-E39B-482C-A6E7-8184FA81AE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6462-3732-4200-898E-CF5F42A70D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48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EA5B-E39B-482C-A6E7-8184FA81AE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6462-3732-4200-898E-CF5F42A70D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84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EA5B-E39B-482C-A6E7-8184FA81AE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6462-3732-4200-898E-CF5F42A70D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19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19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3" indent="0">
              <a:buNone/>
              <a:defRPr sz="1400"/>
            </a:lvl2pPr>
            <a:lvl3pPr marL="914306" indent="0">
              <a:buNone/>
              <a:defRPr sz="1200"/>
            </a:lvl3pPr>
            <a:lvl4pPr marL="1371459" indent="0">
              <a:buNone/>
              <a:defRPr sz="1000"/>
            </a:lvl4pPr>
            <a:lvl5pPr marL="1828612" indent="0">
              <a:buNone/>
              <a:defRPr sz="1000"/>
            </a:lvl5pPr>
            <a:lvl6pPr marL="2285765" indent="0">
              <a:buNone/>
              <a:defRPr sz="1000"/>
            </a:lvl6pPr>
            <a:lvl7pPr marL="2742918" indent="0">
              <a:buNone/>
              <a:defRPr sz="1000"/>
            </a:lvl7pPr>
            <a:lvl8pPr marL="3200071" indent="0">
              <a:buNone/>
              <a:defRPr sz="1000"/>
            </a:lvl8pPr>
            <a:lvl9pPr marL="3657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EA5B-E39B-482C-A6E7-8184FA81AE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6462-3732-4200-898E-CF5F42A70D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7A3C-1DD1-9A47-845D-A58FD803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659F4-237A-0349-9D7D-801F9B70A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E413A-DCDC-9343-8CEE-F05CF4AD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37E-6D52-A142-B032-D3C526E8A6F2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C4F3A-5BAE-B24A-AD78-BC97AF685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394E0-72A1-0342-AF87-A4A5F914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F6A-1AA1-2146-AD01-AFA18B22F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08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199" cy="487362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6" indent="0">
              <a:buNone/>
              <a:defRPr sz="2399"/>
            </a:lvl3pPr>
            <a:lvl4pPr marL="1371459" indent="0">
              <a:buNone/>
              <a:defRPr sz="2000"/>
            </a:lvl4pPr>
            <a:lvl5pPr marL="1828612" indent="0">
              <a:buNone/>
              <a:defRPr sz="2000"/>
            </a:lvl5pPr>
            <a:lvl6pPr marL="2285765" indent="0">
              <a:buNone/>
              <a:defRPr sz="2000"/>
            </a:lvl6pPr>
            <a:lvl7pPr marL="2742918" indent="0">
              <a:buNone/>
              <a:defRPr sz="2000"/>
            </a:lvl7pPr>
            <a:lvl8pPr marL="3200071" indent="0">
              <a:buNone/>
              <a:defRPr sz="2000"/>
            </a:lvl8pPr>
            <a:lvl9pPr marL="3657224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3" indent="0">
              <a:buNone/>
              <a:defRPr sz="1400"/>
            </a:lvl2pPr>
            <a:lvl3pPr marL="914306" indent="0">
              <a:buNone/>
              <a:defRPr sz="1200"/>
            </a:lvl3pPr>
            <a:lvl4pPr marL="1371459" indent="0">
              <a:buNone/>
              <a:defRPr sz="1000"/>
            </a:lvl4pPr>
            <a:lvl5pPr marL="1828612" indent="0">
              <a:buNone/>
              <a:defRPr sz="1000"/>
            </a:lvl5pPr>
            <a:lvl6pPr marL="2285765" indent="0">
              <a:buNone/>
              <a:defRPr sz="1000"/>
            </a:lvl6pPr>
            <a:lvl7pPr marL="2742918" indent="0">
              <a:buNone/>
              <a:defRPr sz="1000"/>
            </a:lvl7pPr>
            <a:lvl8pPr marL="3200071" indent="0">
              <a:buNone/>
              <a:defRPr sz="1000"/>
            </a:lvl8pPr>
            <a:lvl9pPr marL="3657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EA5B-E39B-482C-A6E7-8184FA81AE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6462-3732-4200-898E-CF5F42A70D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16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EA5B-E39B-482C-A6E7-8184FA81AE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6462-3732-4200-898E-CF5F42A70D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72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29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EA5B-E39B-482C-A6E7-8184FA81AE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6462-3732-4200-898E-CF5F42A70D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7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BBB8-9ECF-814F-8FEC-4B5ABDB05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23958-907A-B643-878F-BD3AC8098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10DB6-43E3-4A47-AB24-8C38051FE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37E-6D52-A142-B032-D3C526E8A6F2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0ADDB-4EB3-024E-B9C7-D2D49B271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FCBBF-BAD7-FC46-8DED-60FEE8A2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F6A-1AA1-2146-AD01-AFA18B22F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9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1D61E-6B74-2942-92FC-0E4A09B1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336FE-79F0-274D-8BB6-DB0E7AB3F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1CE88-6495-8C4C-8B55-3F27B63CF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EAA58-517D-304D-8E28-44723935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37E-6D52-A142-B032-D3C526E8A6F2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69308-1321-674B-A388-D90B549E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75C09-0EB3-4E49-850A-3482BF2F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F6A-1AA1-2146-AD01-AFA18B22F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94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6318D-0283-9340-BD3A-34F4B26F6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4C6D5-F8AC-9741-A2EE-6211DACF9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FF3AA-20B6-764F-ADA4-C5C470254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886CF7-3E00-DD49-B6CA-0D7E22B210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E35422-1FEC-BB4D-9CC9-2BB5D51DC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88F52E-5BAA-2F40-83F1-D0156035B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37E-6D52-A142-B032-D3C526E8A6F2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754471-B9D4-184C-A4FB-AC356620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023275-630E-E44F-8ABC-3B4B0215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F6A-1AA1-2146-AD01-AFA18B22F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1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F1A4D-B9A2-B24F-9BCA-486F77218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7A16E-EA67-E648-9425-6037B5D1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37E-6D52-A142-B032-D3C526E8A6F2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CF8A9-9D6B-D646-825F-40979743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286E4-0ADA-2545-AD9D-E9F3F7A8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F6A-1AA1-2146-AD01-AFA18B22F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3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F7A512-2EE8-AC46-A702-0C78224FC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37E-6D52-A142-B032-D3C526E8A6F2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62432C-783F-CA4E-AF11-CBAD689C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96EFD-1143-8341-933C-9EB17561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F6A-1AA1-2146-AD01-AFA18B22F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4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90EC-5ADA-CE43-9179-9B638FA3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8E188-CD2F-9F4C-9511-ACB971857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044E8-FAD5-9849-9D41-00E40B5A9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6BC0E-8D91-A74D-A39B-025EC796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37E-6D52-A142-B032-D3C526E8A6F2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80AFC-2C18-3549-A5E6-D31C849EF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3A33F-346A-0345-894E-0FA85633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F6A-1AA1-2146-AD01-AFA18B22F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7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F172-7954-504C-AB3A-30D431A5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A67A7E-9514-364F-9503-101A5F297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390D7-2713-BF45-8374-A784F86F4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22C01-E5A8-064C-A44B-A27F1753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37E-6D52-A142-B032-D3C526E8A6F2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BB52A-9EA7-2E49-8BB0-E802E0B4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979DD-286C-D14E-908E-5AF255A6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F6A-1AA1-2146-AD01-AFA18B22F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3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E92888-6F11-1F41-A2C4-D3B8DF08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B19B5-5A6C-3D49-8189-397FECDA5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F1BCE-046B-0345-8B58-896F67963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B637E-6D52-A142-B032-D3C526E8A6F2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E96A2-1DF9-4B4E-B75E-952A26CA0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76FC2-C0B9-5740-A7E2-7464F38FB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ADF6A-1AA1-2146-AD01-AFA18B22F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87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6200"/>
            <a:fld id="{E75DEA5B-E39B-482C-A6E7-8184FA81AE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96200"/>
              <a:t>12.06.2019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6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6200"/>
            <a:fld id="{8F2E6462-3732-4200-898E-CF5F42A70D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96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9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0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6" indent="-228576" algn="l" defTabSz="9143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indent="-228576" algn="l" defTabSz="91430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6" algn="l" defTabSz="91430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5" indent="-228576" algn="l" defTabSz="91430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8" indent="-228576" algn="l" defTabSz="91430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1" indent="-228576" algn="l" defTabSz="91430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3" indent="-228576" algn="l" defTabSz="91430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6" indent="-228576" algn="l" defTabSz="91430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9" indent="-228576" algn="l" defTabSz="91430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5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8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1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bit.ly/2V9uEH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EC13A-3831-444B-856D-29B43CE71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1478" y="1705141"/>
            <a:ext cx="5295614" cy="2889114"/>
          </a:xfrm>
        </p:spPr>
        <p:txBody>
          <a:bodyPr anchor="b">
            <a:norm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</a:rPr>
              <a:t>Ноосфера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56EF0-DDF1-0645-8818-05539CC43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1477" y="4750893"/>
            <a:ext cx="4850400" cy="1147863"/>
          </a:xfrm>
        </p:spPr>
        <p:txBody>
          <a:bodyPr anchor="t"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Реформа авторского права и развитие научной̆ коммуникации в открытом доступе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A087E2BC-F4E2-AF45-A1A3-0EA09B75D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69" y="784538"/>
            <a:ext cx="4047843" cy="809568"/>
          </a:xfrm>
          <a:prstGeom prst="rect">
            <a:avLst/>
          </a:prstGeom>
        </p:spPr>
      </p:pic>
      <p:pic>
        <p:nvPicPr>
          <p:cNvPr id="8" name="Рисунок 5">
            <a:extLst>
              <a:ext uri="{FF2B5EF4-FFF2-40B4-BE49-F238E27FC236}">
                <a16:creationId xmlns:a16="http://schemas.microsoft.com/office/drawing/2014/main" id="{2E6E771E-8EE4-3541-A204-DDA2B5AD0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64" t="20000" r="46421" b="59623"/>
          <a:stretch/>
        </p:blipFill>
        <p:spPr>
          <a:xfrm>
            <a:off x="1943643" y="2075380"/>
            <a:ext cx="1480856" cy="1947870"/>
          </a:xfrm>
          <a:prstGeom prst="rect">
            <a:avLst/>
          </a:prstGeom>
        </p:spPr>
      </p:pic>
      <p:pic>
        <p:nvPicPr>
          <p:cNvPr id="9" name="Picture 2" descr="pgrants_logo">
            <a:extLst>
              <a:ext uri="{FF2B5EF4-FFF2-40B4-BE49-F238E27FC236}">
                <a16:creationId xmlns:a16="http://schemas.microsoft.com/office/drawing/2014/main" id="{9E099138-CC8A-C34B-99E7-E79B31E79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69" y="4782620"/>
            <a:ext cx="2196033" cy="72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22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A4F209C-C20E-4FA7-B241-1EF4F8D19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4564234-45B0-4ED8-A9E2-199C0017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A3033-01C7-DB4D-A580-07FD1DA2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chemeClr val="bg1">
                    <a:lumMod val="95000"/>
                    <a:lumOff val="5000"/>
                  </a:schemeClr>
                </a:solidFill>
              </a:rPr>
              <a:t>Предложения 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72DF6-2D28-7C45-B4DA-3FB89EB4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0875"/>
            <a:ext cx="10515600" cy="4065986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Поддержать регистрацию охраняемых произведений для коммерческого использования.</a:t>
            </a:r>
          </a:p>
          <a:p>
            <a:r>
              <a:rPr lang="ru-RU" sz="2400" dirty="0"/>
              <a:t>Ограничить судебные разбирательства зарегистрированными произведениями.</a:t>
            </a:r>
          </a:p>
          <a:p>
            <a:r>
              <a:rPr lang="ru-RU" sz="2400" dirty="0"/>
              <a:t>Разработать процедуру вывода в открытый доступ охраняемых произведений, созданных за счет государства (как минимум — в отношении произведений науки, созданных за федеральный счет).</a:t>
            </a:r>
          </a:p>
          <a:p>
            <a:r>
              <a:rPr lang="ru-RU" sz="2400" dirty="0"/>
              <a:t>Разработать механизм обеспечения некоммерческого использования для охраняемых произведений, не используемых коммерчески.</a:t>
            </a:r>
          </a:p>
          <a:p>
            <a:r>
              <a:rPr lang="ru-RU" sz="2400" dirty="0"/>
              <a:t>Разработать процедуру использования «сиротских» произведений.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5075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A4F209C-C20E-4FA7-B241-1EF4F8D19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4564234-45B0-4ED8-A9E2-199C0017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9CFED-AF91-4A4F-8889-8F262B65B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Предложения 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DC1D9-1607-514F-9F8F-2A21B8EEF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10515600" cy="4065986"/>
          </a:xfrm>
        </p:spPr>
        <p:txBody>
          <a:bodyPr anchor="ctr">
            <a:normAutofit/>
          </a:bodyPr>
          <a:lstStyle/>
          <a:p>
            <a:r>
              <a:rPr lang="ru-RU" sz="2400" dirty="0"/>
              <a:t>«Коррекция Берна». Инициировать дискуссию о новом международном договоре об авторском праве, который может учитывать следующие аспекты:</a:t>
            </a:r>
          </a:p>
          <a:p>
            <a:r>
              <a:rPr lang="ru-RU" sz="2400" dirty="0"/>
              <a:t>разные формы охраны моральных и имущественных прав;</a:t>
            </a:r>
          </a:p>
          <a:p>
            <a:r>
              <a:rPr lang="ru-RU" sz="2400" dirty="0"/>
              <a:t>ограниченная регистрация имущественных прав для коммерческого использования;</a:t>
            </a:r>
          </a:p>
          <a:p>
            <a:r>
              <a:rPr lang="ru-RU" sz="2400" dirty="0"/>
              <a:t>пересмотр сроков охраны имущественных прав;</a:t>
            </a:r>
          </a:p>
          <a:p>
            <a:r>
              <a:rPr lang="ru-RU" sz="2400" dirty="0"/>
              <a:t>забота об охране и расширении общественного достояния и доступа к культурному наследию и научной информации.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42527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7129" y="2492270"/>
            <a:ext cx="6483095" cy="1455996"/>
          </a:xfrm>
        </p:spPr>
        <p:txBody>
          <a:bodyPr>
            <a:normAutofit/>
          </a:bodyPr>
          <a:lstStyle/>
          <a:p>
            <a:pPr algn="r"/>
            <a:r>
              <a:rPr lang="ru-RU" sz="3100" b="1" dirty="0">
                <a:solidFill>
                  <a:srgbClr val="000000"/>
                </a:solidFill>
              </a:rPr>
              <a:t>Глобальный реестр Ноосферы на основе пилотного проекта из России</a:t>
            </a:r>
          </a:p>
        </p:txBody>
      </p:sp>
      <p:sp>
        <p:nvSpPr>
          <p:cNvPr id="80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5" name="Picture 2" descr="https://upload.wikimedia.org/wikipedia/commons/thumb/8/86/CC-logo.svg/1024px-CC-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96" y="589833"/>
            <a:ext cx="2532690" cy="60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https://sarafhawkins.com/wp-content/uploads/2014/02/ccze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2" y="4552685"/>
            <a:ext cx="3759105" cy="13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343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F121B5-6204-774A-A625-4F879AD7E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49" b="32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Noosphere.ru</a:t>
            </a:r>
          </a:p>
        </p:txBody>
      </p:sp>
    </p:spTree>
    <p:extLst>
      <p:ext uri="{BB962C8B-B14F-4D97-AF65-F5344CB8AC3E}">
        <p14:creationId xmlns:p14="http://schemas.microsoft.com/office/powerpoint/2010/main" val="3248303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4288" y="3011789"/>
            <a:ext cx="10515600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join@webpublishers.ru</a:t>
            </a:r>
            <a:endParaRPr lang="ru-RU" sz="3200" b="1" dirty="0">
              <a:latin typeface="Century Gothic" panose="020B0502020202020204" pitchFamily="34" charset="0"/>
            </a:endParaRPr>
          </a:p>
          <a:p>
            <a:pPr marL="0" indent="0" algn="r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zassoursky@gmail.com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88" y="1705816"/>
            <a:ext cx="4000534" cy="800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4864" t="20000" r="46421" b="59623"/>
          <a:stretch/>
        </p:blipFill>
        <p:spPr>
          <a:xfrm>
            <a:off x="3906403" y="3190265"/>
            <a:ext cx="1048419" cy="1379056"/>
          </a:xfrm>
          <a:prstGeom prst="rect">
            <a:avLst/>
          </a:prstGeom>
        </p:spPr>
      </p:pic>
      <p:pic>
        <p:nvPicPr>
          <p:cNvPr id="7" name="Picture 2" descr="pgrants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88" y="3515915"/>
            <a:ext cx="2196033" cy="72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42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29B2B-BEC7-E245-A1E8-EB8BF4F9E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ru-RU" sz="3400"/>
              <a:t>Актуальность расширения свободного доступа</a:t>
            </a:r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D63295A8-DC7F-4C9C-B1AB-81E5675A7A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319264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456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D3350-0FCA-F646-9E74-AD12FCB38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ru-RU" sz="3400"/>
              <a:t>Способы обеспечения открытого доступа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8B0BD175-A10E-4827-8C67-4A2F521092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020974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274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ACF40F-F233-9549-BD17-5A4FD91D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ru-RU" b="1"/>
              <a:t>Выкуп в открытый доступ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E11A6A32-AA5C-4FA8-A089-CED4D3DE01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079073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067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1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A9BDC-DB49-B84B-A5AC-A4AA5F9D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en-US" sz="4100" err="1">
                <a:latin typeface="Arial Narrow"/>
                <a:ea typeface="Arial Narrow"/>
                <a:cs typeface="Arial Narrow"/>
                <a:sym typeface="Arial Narrow"/>
              </a:rPr>
              <a:t>Свободное</a:t>
            </a:r>
            <a:r>
              <a:rPr lang="en-US" sz="41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4100" err="1">
                <a:latin typeface="Arial Narrow"/>
                <a:ea typeface="Arial Narrow"/>
                <a:cs typeface="Arial Narrow"/>
                <a:sym typeface="Arial Narrow"/>
              </a:rPr>
              <a:t>использование</a:t>
            </a:r>
            <a:r>
              <a:rPr lang="en-US" sz="4100">
                <a:latin typeface="Arial Narrow"/>
                <a:ea typeface="Arial Narrow"/>
                <a:cs typeface="Arial Narrow"/>
                <a:sym typeface="Arial Narrow"/>
              </a:rPr>
              <a:t> vs. Fair use</a:t>
            </a:r>
            <a:endParaRPr lang="ru-RU" sz="4100"/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4CF37B11-B58F-4B36-BF9E-56C8A40E40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179424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3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D6807-9B37-0346-837F-E9C21B03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ru-RU"/>
              <a:t>Доступ через ОКУП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319277A8-51CF-43C5-A3AB-8AC3A50C66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494659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356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6765C-C59B-AB4C-8894-3004FCF2E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ru-RU" sz="4800"/>
              <a:t>Смена порядка охраны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610DC-F91D-024B-9DC5-CFB6EBAF3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062329"/>
            <a:ext cx="6112413" cy="34639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/>
              <a:t>Перевод в открытый доступ или общественное достояние произведений, созданных за счет государства: законодательство США.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DAC88-A18C-C64D-B2A3-00152C4E2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553" y="748954"/>
            <a:ext cx="2774462" cy="189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9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F740C-A93F-314D-8825-0E8F90C6D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ru-RU" dirty="0"/>
              <a:t>Основные направления реформы авторского права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94F37-E1E2-7D49-90F0-EA5A4B09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474171" cy="3450613"/>
          </a:xfrm>
        </p:spPr>
        <p:txBody>
          <a:bodyPr anchor="ctr">
            <a:normAutofit fontScale="92500" lnSpcReduction="10000"/>
          </a:bodyPr>
          <a:lstStyle/>
          <a:p>
            <a:r>
              <a:rPr lang="ru-RU" sz="1800" dirty="0"/>
              <a:t>Расширение исключений для свободного использования в образовательных целях (Канада, Сингапур, ЕС).</a:t>
            </a:r>
          </a:p>
          <a:p>
            <a:r>
              <a:rPr lang="ru-RU" sz="1800" dirty="0"/>
              <a:t>Расширение исключений для свободного использования в культурных и научных целях (Директива ЕС об авторском праве на едином цифровом рынке).</a:t>
            </a:r>
          </a:p>
          <a:p>
            <a:r>
              <a:rPr lang="ru-RU" sz="1800" dirty="0"/>
              <a:t>Разрешение использования «сиротских» произведений (Директива 2012/28/ЕС).</a:t>
            </a:r>
          </a:p>
          <a:p>
            <a:r>
              <a:rPr lang="ru-RU" sz="1800" dirty="0"/>
              <a:t>Решение Верховного суда США о необходимости регистрации авторского права для подачи в суд (дело </a:t>
            </a:r>
            <a:r>
              <a:rPr lang="ru-RU" sz="1800" dirty="0" err="1"/>
              <a:t>Fourth</a:t>
            </a:r>
            <a:r>
              <a:rPr lang="ru-RU" sz="1800" dirty="0"/>
              <a:t> </a:t>
            </a:r>
            <a:r>
              <a:rPr lang="ru-RU" sz="1800" dirty="0" err="1"/>
              <a:t>Estate</a:t>
            </a:r>
            <a:r>
              <a:rPr lang="ru-RU" sz="1800" dirty="0"/>
              <a:t> </a:t>
            </a:r>
            <a:r>
              <a:rPr lang="ru-RU" sz="1800" dirty="0" err="1"/>
              <a:t>Public</a:t>
            </a:r>
            <a:r>
              <a:rPr lang="ru-RU" sz="1800" dirty="0"/>
              <a:t> </a:t>
            </a:r>
            <a:r>
              <a:rPr lang="ru-RU" sz="1800" dirty="0" err="1"/>
              <a:t>Benefit</a:t>
            </a:r>
            <a:r>
              <a:rPr lang="ru-RU" sz="1800" dirty="0"/>
              <a:t> </a:t>
            </a:r>
            <a:r>
              <a:rPr lang="ru-RU" sz="1800" dirty="0" err="1"/>
              <a:t>Corporation</a:t>
            </a:r>
            <a:r>
              <a:rPr lang="ru-RU" sz="1800" dirty="0"/>
              <a:t> </a:t>
            </a:r>
            <a:r>
              <a:rPr lang="ru-RU" sz="1800" dirty="0" err="1"/>
              <a:t>v</a:t>
            </a:r>
            <a:r>
              <a:rPr lang="ru-RU" sz="1800" dirty="0"/>
              <a:t>. </a:t>
            </a:r>
            <a:r>
              <a:rPr lang="ru-RU" sz="1800" dirty="0" err="1"/>
              <a:t>Wall-Street.com</a:t>
            </a:r>
            <a:r>
              <a:rPr lang="ru-RU" sz="1800" dirty="0"/>
              <a:t> </a:t>
            </a:r>
            <a:r>
              <a:rPr lang="ru-RU" sz="1800" dirty="0">
                <a:hlinkClick r:id="rId2"/>
              </a:rPr>
              <a:t>http://bit.ly/2V9uEHO</a:t>
            </a:r>
            <a:r>
              <a:rPr lang="ru-RU" sz="1800" dirty="0"/>
              <a:t>).</a:t>
            </a:r>
          </a:p>
          <a:p>
            <a:r>
              <a:rPr lang="ru-RU" sz="1800" dirty="0"/>
              <a:t>Попытка решения проблемы доступа к некоммерческому контенту во французском законе «О недоступных книгах XX века» (отменен Судом справедливости ЕС).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Error">
            <a:extLst>
              <a:ext uri="{FF2B5EF4-FFF2-40B4-BE49-F238E27FC236}">
                <a16:creationId xmlns:a16="http://schemas.microsoft.com/office/drawing/2014/main" id="{49160386-9AA0-401E-A004-308026782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75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23217-BB6B-3441-BFFB-B76D75C7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ru-RU" dirty="0"/>
              <a:t>Основные направления практики расширения доступа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C3DA4-07A2-A14A-A986-CA68C00BF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474171" cy="3450613"/>
          </a:xfrm>
        </p:spPr>
        <p:txBody>
          <a:bodyPr anchor="ctr">
            <a:normAutofit fontScale="92500" lnSpcReduction="10000"/>
          </a:bodyPr>
          <a:lstStyle/>
          <a:p>
            <a:r>
              <a:rPr lang="ru-RU" sz="2400" dirty="0"/>
              <a:t>Международное движение за открытый доступ к научным знаниям как альтернатива коммерческому распространения и пиратской дистрибуции.</a:t>
            </a:r>
          </a:p>
          <a:p>
            <a:r>
              <a:rPr lang="ru-RU" sz="2400" dirty="0"/>
              <a:t>Массовое распространение разнообразных </a:t>
            </a:r>
            <a:r>
              <a:rPr lang="ru-RU" sz="2400" dirty="0" err="1"/>
              <a:t>репозиториев</a:t>
            </a:r>
            <a:r>
              <a:rPr lang="ru-RU" sz="2400" dirty="0"/>
              <a:t> и регистров, идентифицирующих объекты интеллектуальных прав, а также самих авторов ОИП (но пока — без привязки к правам авторов).</a:t>
            </a:r>
          </a:p>
          <a:p>
            <a:r>
              <a:rPr lang="ru-RU" sz="2400" dirty="0"/>
              <a:t>Повсеместное активное развитие открытых образовательных ресурсов.</a:t>
            </a:r>
          </a:p>
          <a:p>
            <a:r>
              <a:rPr lang="ru-RU" sz="2400" dirty="0"/>
              <a:t>Постепенный отказ от DRM в пользу </a:t>
            </a:r>
            <a:r>
              <a:rPr lang="ru-RU" sz="2400" dirty="0" err="1"/>
              <a:t>takedown</a:t>
            </a:r>
            <a:r>
              <a:rPr lang="ru-RU" sz="2400" dirty="0"/>
              <a:t>.</a:t>
            </a:r>
          </a:p>
          <a:p>
            <a:endParaRPr lang="ru-RU" sz="19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5E9F6B79-3BFD-4A20-BB77-638A3653A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84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437</Words>
  <Application>Microsoft Macintosh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Century Gothic</vt:lpstr>
      <vt:lpstr>Office Theme</vt:lpstr>
      <vt:lpstr>1_Office Theme</vt:lpstr>
      <vt:lpstr>Ноосфера</vt:lpstr>
      <vt:lpstr>Актуальность расширения свободного доступа</vt:lpstr>
      <vt:lpstr>Способы обеспечения открытого доступа</vt:lpstr>
      <vt:lpstr>Выкуп в открытый доступ</vt:lpstr>
      <vt:lpstr>Свободное использование vs. Fair use</vt:lpstr>
      <vt:lpstr>Доступ через ОКУП</vt:lpstr>
      <vt:lpstr>Смена порядка охраны</vt:lpstr>
      <vt:lpstr>Основные направления реформы авторского права</vt:lpstr>
      <vt:lpstr>Основные направления практики расширения доступа</vt:lpstr>
      <vt:lpstr>Предложения А</vt:lpstr>
      <vt:lpstr>Предложения Б</vt:lpstr>
      <vt:lpstr>Глобальный реестр Ноосферы на основе пилотного проекта из России</vt:lpstr>
      <vt:lpstr>Noosphere.ru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Ноосфера</dc:title>
  <dc:creator>Наталия Трищенко</dc:creator>
  <cp:lastModifiedBy>Наталия Трищенко</cp:lastModifiedBy>
  <cp:revision>4</cp:revision>
  <dcterms:created xsi:type="dcterms:W3CDTF">2019-06-11T23:00:27Z</dcterms:created>
  <dcterms:modified xsi:type="dcterms:W3CDTF">2019-06-12T06:00:45Z</dcterms:modified>
</cp:coreProperties>
</file>