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3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4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5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6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7" r:id="rId2"/>
    <p:sldMasterId id="2147483845" r:id="rId3"/>
    <p:sldMasterId id="2147486072" r:id="rId4"/>
    <p:sldMasterId id="2147486097" r:id="rId5"/>
    <p:sldMasterId id="2147486135" r:id="rId6"/>
    <p:sldMasterId id="2147486173" r:id="rId7"/>
  </p:sldMasterIdLst>
  <p:notesMasterIdLst>
    <p:notesMasterId r:id="rId43"/>
  </p:notesMasterIdLst>
  <p:handoutMasterIdLst>
    <p:handoutMasterId r:id="rId44"/>
  </p:handoutMasterIdLst>
  <p:sldIdLst>
    <p:sldId id="300" r:id="rId8"/>
    <p:sldId id="301" r:id="rId9"/>
    <p:sldId id="786" r:id="rId10"/>
    <p:sldId id="765" r:id="rId11"/>
    <p:sldId id="768" r:id="rId12"/>
    <p:sldId id="812" r:id="rId13"/>
    <p:sldId id="770" r:id="rId14"/>
    <p:sldId id="769" r:id="rId15"/>
    <p:sldId id="789" r:id="rId16"/>
    <p:sldId id="792" r:id="rId17"/>
    <p:sldId id="793" r:id="rId18"/>
    <p:sldId id="794" r:id="rId19"/>
    <p:sldId id="795" r:id="rId20"/>
    <p:sldId id="797" r:id="rId21"/>
    <p:sldId id="631" r:id="rId22"/>
    <p:sldId id="785" r:id="rId23"/>
    <p:sldId id="784" r:id="rId24"/>
    <p:sldId id="813" r:id="rId25"/>
    <p:sldId id="814" r:id="rId26"/>
    <p:sldId id="815" r:id="rId27"/>
    <p:sldId id="773" r:id="rId28"/>
    <p:sldId id="777" r:id="rId29"/>
    <p:sldId id="799" r:id="rId30"/>
    <p:sldId id="800" r:id="rId31"/>
    <p:sldId id="801" r:id="rId32"/>
    <p:sldId id="802" r:id="rId33"/>
    <p:sldId id="803" r:id="rId34"/>
    <p:sldId id="805" r:id="rId35"/>
    <p:sldId id="806" r:id="rId36"/>
    <p:sldId id="808" r:id="rId37"/>
    <p:sldId id="809" r:id="rId38"/>
    <p:sldId id="778" r:id="rId39"/>
    <p:sldId id="289" r:id="rId40"/>
    <p:sldId id="257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ry Chehovich" initials="YC" lastIdx="2" clrIdx="0">
    <p:extLst>
      <p:ext uri="{19B8F6BF-5375-455C-9EA6-DF929625EA0E}">
        <p15:presenceInfo xmlns:p15="http://schemas.microsoft.com/office/powerpoint/2012/main" userId="S-1-5-21-573767762-3502779626-2925938322-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3669F"/>
    <a:srgbClr val="FFC000"/>
    <a:srgbClr val="C82506"/>
    <a:srgbClr val="DE6A10"/>
    <a:srgbClr val="DCBD23"/>
    <a:srgbClr val="00882B"/>
    <a:srgbClr val="0365C0"/>
    <a:srgbClr val="7584BC"/>
    <a:srgbClr val="FA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7478" autoAdjust="0"/>
  </p:normalViewPr>
  <p:slideViewPr>
    <p:cSldViewPr snapToGrid="0">
      <p:cViewPr varScale="1">
        <p:scale>
          <a:sx n="79" d="100"/>
          <a:sy n="79" d="100"/>
        </p:scale>
        <p:origin x="101" y="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75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ehovich\AppData\Local\Microsoft\Windows\INetCache\Content.Outlook\UNMUOPE3\&#1055;&#1088;&#1086;&#1074;&#1077;&#1088;&#1082;&#1080;_&#1087;&#1086;&#1076;&#1085;&#1077;&#1074;&#1085;&#1086;_&#1087;&#1086;_&#1075;&#1086;&#1076;&#1072;&#108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Documents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Лист2!$A$2:$A$54</c:f>
              <c:numCache>
                <c:formatCode>#,##0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</c:numCache>
            </c:numRef>
          </c:cat>
          <c:val>
            <c:numRef>
              <c:f>Лист2!$B$2:$B$54</c:f>
              <c:numCache>
                <c:formatCode>#,##0</c:formatCode>
                <c:ptCount val="53"/>
                <c:pt idx="0">
                  <c:v>111639</c:v>
                </c:pt>
                <c:pt idx="1">
                  <c:v>459282</c:v>
                </c:pt>
                <c:pt idx="2">
                  <c:v>633071</c:v>
                </c:pt>
                <c:pt idx="3">
                  <c:v>612224</c:v>
                </c:pt>
                <c:pt idx="4">
                  <c:v>559943</c:v>
                </c:pt>
                <c:pt idx="5">
                  <c:v>509065</c:v>
                </c:pt>
                <c:pt idx="6">
                  <c:v>498441</c:v>
                </c:pt>
                <c:pt idx="7">
                  <c:v>494658</c:v>
                </c:pt>
                <c:pt idx="8">
                  <c:v>505733</c:v>
                </c:pt>
                <c:pt idx="9">
                  <c:v>505520</c:v>
                </c:pt>
                <c:pt idx="10">
                  <c:v>550484</c:v>
                </c:pt>
                <c:pt idx="11">
                  <c:v>605988</c:v>
                </c:pt>
                <c:pt idx="12">
                  <c:v>661232</c:v>
                </c:pt>
                <c:pt idx="13">
                  <c:v>731574</c:v>
                </c:pt>
                <c:pt idx="14">
                  <c:v>889086</c:v>
                </c:pt>
                <c:pt idx="15">
                  <c:v>1002145</c:v>
                </c:pt>
                <c:pt idx="16">
                  <c:v>1118077</c:v>
                </c:pt>
                <c:pt idx="17">
                  <c:v>1212443</c:v>
                </c:pt>
                <c:pt idx="18">
                  <c:v>1262176</c:v>
                </c:pt>
                <c:pt idx="19">
                  <c:v>1528098</c:v>
                </c:pt>
                <c:pt idx="20">
                  <c:v>1472855</c:v>
                </c:pt>
                <c:pt idx="21">
                  <c:v>1449411</c:v>
                </c:pt>
                <c:pt idx="22">
                  <c:v>1436064</c:v>
                </c:pt>
                <c:pt idx="23">
                  <c:v>1333218</c:v>
                </c:pt>
                <c:pt idx="24">
                  <c:v>1278654</c:v>
                </c:pt>
                <c:pt idx="25">
                  <c:v>903412</c:v>
                </c:pt>
                <c:pt idx="26">
                  <c:v>504667</c:v>
                </c:pt>
                <c:pt idx="27">
                  <c:v>266646</c:v>
                </c:pt>
                <c:pt idx="28">
                  <c:v>174051</c:v>
                </c:pt>
                <c:pt idx="29">
                  <c:v>141850</c:v>
                </c:pt>
                <c:pt idx="30">
                  <c:v>110930</c:v>
                </c:pt>
                <c:pt idx="31">
                  <c:v>93498</c:v>
                </c:pt>
                <c:pt idx="32">
                  <c:v>96498</c:v>
                </c:pt>
                <c:pt idx="33">
                  <c:v>103540</c:v>
                </c:pt>
                <c:pt idx="34">
                  <c:v>119447</c:v>
                </c:pt>
                <c:pt idx="35">
                  <c:v>142498</c:v>
                </c:pt>
                <c:pt idx="36">
                  <c:v>189911</c:v>
                </c:pt>
                <c:pt idx="37">
                  <c:v>213156</c:v>
                </c:pt>
                <c:pt idx="38">
                  <c:v>240456</c:v>
                </c:pt>
                <c:pt idx="39">
                  <c:v>264852</c:v>
                </c:pt>
                <c:pt idx="40">
                  <c:v>294777</c:v>
                </c:pt>
                <c:pt idx="41">
                  <c:v>342695</c:v>
                </c:pt>
                <c:pt idx="42">
                  <c:v>409284</c:v>
                </c:pt>
                <c:pt idx="43">
                  <c:v>454561</c:v>
                </c:pt>
                <c:pt idx="44">
                  <c:v>464509</c:v>
                </c:pt>
                <c:pt idx="45">
                  <c:v>529502</c:v>
                </c:pt>
                <c:pt idx="46">
                  <c:v>605845</c:v>
                </c:pt>
                <c:pt idx="47">
                  <c:v>686167</c:v>
                </c:pt>
                <c:pt idx="48">
                  <c:v>787604</c:v>
                </c:pt>
                <c:pt idx="49">
                  <c:v>840821</c:v>
                </c:pt>
                <c:pt idx="50">
                  <c:v>856601</c:v>
                </c:pt>
                <c:pt idx="51">
                  <c:v>760094</c:v>
                </c:pt>
                <c:pt idx="52">
                  <c:v>315264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54-452C-9981-7173DF473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870464"/>
        <c:axId val="670094368"/>
      </c:barChart>
      <c:catAx>
        <c:axId val="665870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Week no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094368"/>
        <c:crosses val="autoZero"/>
        <c:auto val="1"/>
        <c:lblAlgn val="ctr"/>
        <c:lblOffset val="100"/>
        <c:noMultiLvlLbl val="0"/>
      </c:catAx>
      <c:valAx>
        <c:axId val="67009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Documents</a:t>
                </a:r>
                <a:r>
                  <a:rPr lang="en-US" baseline="0"/>
                  <a:t> checked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5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4E6B9-E49F-4406-9C17-FC2281CC7A09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8E92E-9500-4F48-A45D-8D0D291659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8709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1C55E-3102-48C5-8966-97B98E237191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72A26-16A8-4677-8787-47A56F146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0543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96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4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02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93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0552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275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5502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были модули для Казахского, Кыргызского, Польского</a:t>
            </a:r>
          </a:p>
        </p:txBody>
      </p:sp>
    </p:spTree>
    <p:extLst>
      <p:ext uri="{BB962C8B-B14F-4D97-AF65-F5344CB8AC3E}">
        <p14:creationId xmlns:p14="http://schemas.microsoft.com/office/powerpoint/2010/main" val="2256812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35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14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5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128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66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648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57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067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446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037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100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052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1892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976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10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20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2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83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Затем были модули для Казахского, Кыргызского, Польского</a:t>
            </a:r>
          </a:p>
        </p:txBody>
      </p:sp>
    </p:spTree>
    <p:extLst>
      <p:ext uri="{BB962C8B-B14F-4D97-AF65-F5344CB8AC3E}">
        <p14:creationId xmlns:p14="http://schemas.microsoft.com/office/powerpoint/2010/main" val="128193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69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9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68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7.jpg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42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2835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лючительный слайд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5615948" y="3973914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746593"/>
            <a:ext cx="10978587" cy="369332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7" cy="63094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2" y="4589466"/>
            <a:ext cx="10868628" cy="41908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40952936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лючительный слайд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746593"/>
            <a:ext cx="10978587" cy="369332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7" cy="63094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8" y="3973914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2" y="4589466"/>
            <a:ext cx="10868628" cy="41908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40891419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1333" y="3154106"/>
            <a:ext cx="10890643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5105" y="3541936"/>
            <a:ext cx="10904467" cy="342145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6189" y="4556564"/>
            <a:ext cx="10890643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59961" y="4944396"/>
            <a:ext cx="10904467" cy="342145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659453" y="1846851"/>
            <a:ext cx="10909443" cy="684226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0659915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7"/>
            <a:ext cx="5290403" cy="85536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71333" y="2272506"/>
            <a:ext cx="5244627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3" y="2274438"/>
            <a:ext cx="5293507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42397" y="5606917"/>
            <a:ext cx="10874415" cy="173124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750" baseline="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1283" y="2697944"/>
            <a:ext cx="5259784" cy="85536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5098" y="1338818"/>
            <a:ext cx="5261143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67715" y="1340749"/>
            <a:ext cx="52917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2276148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1333" y="1896403"/>
            <a:ext cx="10897564" cy="1296765"/>
          </a:xfrm>
        </p:spPr>
        <p:txBody>
          <a:bodyPr wrap="square">
            <a:spAutoFit/>
          </a:bodyPr>
          <a:lstStyle>
            <a:lvl1pPr marL="214313" marR="0" indent="-214313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14313" marR="0" lvl="0" indent="-214313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14313" marR="0" lvl="0" indent="-214313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42397" y="5606917"/>
            <a:ext cx="10874415" cy="173124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750" baseline="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578534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19509" y="2070036"/>
            <a:ext cx="5920451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610802" y="3518708"/>
            <a:ext cx="5929719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612914" y="3987557"/>
            <a:ext cx="5927047" cy="684290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36609" y="1348452"/>
            <a:ext cx="4635659" cy="4583575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619263" y="1340749"/>
            <a:ext cx="5924891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25164458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3971" y="5530849"/>
            <a:ext cx="10926501" cy="342145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53970" y="5168101"/>
            <a:ext cx="10926500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4" y="1909833"/>
            <a:ext cx="5200892" cy="3007478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8" y="1911764"/>
            <a:ext cx="5254239" cy="3007478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751339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5545" y="1826967"/>
            <a:ext cx="10914927" cy="342145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4" y="2523289"/>
            <a:ext cx="5200892" cy="3460831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8" y="2525220"/>
            <a:ext cx="5254239" cy="3460831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740047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81036" y="2117091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033" y="4523860"/>
            <a:ext cx="3186843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5" y="2119023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4" y="4525792"/>
            <a:ext cx="3186843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8382662" y="2124808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8382661" y="4531577"/>
            <a:ext cx="3186843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9947871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5248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750273" y="2411490"/>
            <a:ext cx="8811065" cy="17107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85539" y="342116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760564" y="3842882"/>
            <a:ext cx="8811065" cy="17107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688113" y="483520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63137" y="5262708"/>
            <a:ext cx="8811065" cy="171072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749991" y="1987933"/>
            <a:ext cx="8822119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752566" y="3430907"/>
            <a:ext cx="8822119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749991" y="4841076"/>
            <a:ext cx="8822119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3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52119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931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5246" y="2132615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76867" y="2742296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9" y="2132615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859" y="2738439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373862" y="2132615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374463" y="2740371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77819" y="4183259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79441" y="4792940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91714" y="4183259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92315" y="4789083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8376435" y="4183259"/>
            <a:ext cx="3208575" cy="21050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377037" y="4791015"/>
            <a:ext cx="3207372" cy="513217"/>
          </a:xfr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4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9" y="1338818"/>
            <a:ext cx="10904468" cy="263149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 baseline="0">
                <a:solidFill>
                  <a:srgbClr val="0070C0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2893117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847" userDrawn="1">
          <p15:clr>
            <a:srgbClr val="FBAE40"/>
          </p15:clr>
        </p15:guide>
        <p15:guide id="2" pos="9393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2ACBD-EACA-43F8-BBF3-AE89ED3C60D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3532091"/>
            <a:ext cx="9329531" cy="2168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570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232453"/>
            <a:ext cx="12192000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ru-RU">
                <a:solidFill>
                  <a:srgbClr val="4472C4"/>
                </a:solidFill>
              </a:rPr>
              <a:t>17.09.2021</a:t>
            </a:r>
            <a:endParaRPr lang="ru-RU" dirty="0">
              <a:solidFill>
                <a:srgbClr val="4472C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72C4"/>
                </a:solidFill>
              </a:rPr>
              <a:pPr/>
              <a:t>‹#›</a:t>
            </a:fld>
            <a:endParaRPr lang="ru-RU">
              <a:solidFill>
                <a:srgbClr val="4472C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822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0" y="1001234"/>
            <a:ext cx="10982077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0" y="2115049"/>
            <a:ext cx="10982077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379304"/>
            <a:ext cx="10982077" cy="21050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09684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325510"/>
            <a:ext cx="105156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192204"/>
            <a:ext cx="10515600" cy="31579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83188" y="1319918"/>
            <a:ext cx="6172200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4331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16022"/>
            <a:ext cx="5157787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86325"/>
            <a:ext cx="5157787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2416022"/>
            <a:ext cx="5183188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886325"/>
            <a:ext cx="5183188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1263624"/>
            <a:ext cx="105156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504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ru-RU">
                <a:solidFill>
                  <a:srgbClr val="4472C4"/>
                </a:solidFill>
              </a:rPr>
              <a:t>17.09.2021</a:t>
            </a:r>
            <a:endParaRPr lang="ru-RU" dirty="0">
              <a:solidFill>
                <a:srgbClr val="4472C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72C4"/>
                </a:solidFill>
              </a:rPr>
              <a:pPr/>
              <a:t>‹#›</a:t>
            </a:fld>
            <a:endParaRPr lang="ru-RU">
              <a:solidFill>
                <a:srgbClr val="4472C4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742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3532190"/>
            <a:ext cx="9329739" cy="216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BBB298-4AFF-4905-88D1-83BB868059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1468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0" y="1001234"/>
            <a:ext cx="10982077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0" y="2115049"/>
            <a:ext cx="10982077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379304"/>
            <a:ext cx="10982077" cy="21050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3725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2FA436-2F4E-45FF-8844-75DD19C35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932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325510"/>
            <a:ext cx="105156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192204"/>
            <a:ext cx="10515600" cy="31579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83188" y="1319917"/>
            <a:ext cx="617220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3725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EB673F-CCA3-4CB2-83D3-A994D4A4A6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9167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16022"/>
            <a:ext cx="5157787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86325"/>
            <a:ext cx="5157787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2416022"/>
            <a:ext cx="5183188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886325"/>
            <a:ext cx="5183188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1263624"/>
            <a:ext cx="105156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93C81F-05F5-4992-8FAF-837AB1504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86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725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CE773F-F75E-4C8B-8601-9EBDAA877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1669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4"/>
            <a:ext cx="10572824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63515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7907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325510"/>
            <a:ext cx="10515600" cy="763326"/>
          </a:xfrm>
        </p:spPr>
        <p:txBody>
          <a:bodyPr anchor="b">
            <a:normAutofit/>
          </a:bodyPr>
          <a:lstStyle>
            <a:lvl1pPr>
              <a:defRPr sz="2475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192206"/>
            <a:ext cx="10515600" cy="23686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83188" y="1319917"/>
            <a:ext cx="6172200" cy="300559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6FFB80-1C4F-4098-9AC1-161466840F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2471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94956"/>
            <a:ext cx="5157787" cy="23686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86327"/>
            <a:ext cx="5157787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2494956"/>
            <a:ext cx="5183188" cy="236860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886327"/>
            <a:ext cx="5183188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1263624"/>
            <a:ext cx="105156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FFD74C-9046-410D-87E3-E25477A72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701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804317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361" y="3403161"/>
            <a:ext cx="7272131" cy="23686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D3952B-C2F3-445F-BDA9-F8AC526DE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4350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12192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1" y="1804317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1" y="3403161"/>
            <a:ext cx="7272131" cy="236860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3C151B-2A1B-4614-9829-E4AA2A211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4603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0" y="1001236"/>
            <a:ext cx="10982077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0" y="2115051"/>
            <a:ext cx="10982077" cy="236860"/>
          </a:xfr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379304"/>
            <a:ext cx="10982077" cy="157864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8B6B3-4C4B-4CC6-A8A4-5F86ABEA8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079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5"/>
            <a:ext cx="10572824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79353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03886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4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6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125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8559481" y="6531408"/>
            <a:ext cx="1080248" cy="103875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272012" y="6531736"/>
            <a:ext cx="821797" cy="103875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75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A5F733-B667-4268-AEC4-B378B38F3D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62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2428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0DE221-E88F-4FEB-AE5C-A02B98AADF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988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9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4"/>
            <a:ext cx="5106312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922DBB-CFAB-40D8-B6BC-2F2A3E1DE5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26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3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E5E2B4-487F-4ACB-A6A7-33C0B52709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715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3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6" y="4058041"/>
            <a:ext cx="3285553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7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6" y="4058041"/>
            <a:ext cx="3285553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6" y="4058041"/>
            <a:ext cx="3285553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BD420E-0428-455A-ACDB-14F515E3EC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6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6" y="1851285"/>
            <a:ext cx="6900577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6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6" y="4047865"/>
            <a:ext cx="6900577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6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D3D07F-1DD9-4C6E-BE3A-3A1ED38A6E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261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8"/>
            <a:ext cx="3448987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2"/>
            <a:ext cx="3448987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0"/>
            <a:ext cx="3448987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13B873-1A4D-4BC2-8073-ADD5653ED6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57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2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350" b="0" dirty="0">
                <a:solidFill>
                  <a:srgbClr val="44546A"/>
                </a:solidFill>
              </a:rPr>
              <a:t>Образец</a:t>
            </a:r>
            <a:r>
              <a:rPr lang="ru-RU" sz="1350" dirty="0">
                <a:solidFill>
                  <a:srgbClr val="44546A"/>
                </a:solidFill>
              </a:rPr>
              <a:t> </a:t>
            </a:r>
            <a:r>
              <a:rPr lang="ru-RU" sz="135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3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6" y="4544081"/>
            <a:ext cx="2096333" cy="157864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6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1"/>
            <a:ext cx="2096333" cy="157864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1"/>
            <a:ext cx="2096333" cy="157864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1"/>
            <a:ext cx="2096333" cy="157864"/>
          </a:xfrm>
        </p:spPr>
        <p:txBody>
          <a:bodyPr/>
          <a:lstStyle>
            <a:lvl1pPr marL="0" indent="0" algn="ctr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FB7B1D-8526-45BE-B9C8-75F57596C6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58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2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F80F76-6B00-479C-813E-A4D7EF4719C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85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4" y="2543220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201375-D068-4F1A-BFE9-456D51FDE0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689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3" y="5411453"/>
            <a:ext cx="5637551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4639456"/>
            <a:ext cx="5637551" cy="637082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BB43BD-6AC6-422E-A922-4C8283A3C6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0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7159478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025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5"/>
            <a:ext cx="4648200" cy="157864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3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3" y="4204745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A6DA04-D0E6-4E12-9D46-6B57B5E8F3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381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2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9C2457-B6B7-4537-8213-6D297CB610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115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714469" y="3714752"/>
            <a:ext cx="8667811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809720" y="6072207"/>
            <a:ext cx="8572560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59518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3082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0" y="2189189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6197600" y="2189189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75522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1" y="2189189"/>
            <a:ext cx="11010939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2865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4478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609600" y="1571616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609600" y="221137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6193370" y="1571616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6193370" y="221137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45347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609603" y="1571613"/>
            <a:ext cx="4011084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4766733" y="1571613"/>
            <a:ext cx="681566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609603" y="2500310"/>
            <a:ext cx="4011084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68043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2389717" y="1584356"/>
            <a:ext cx="73152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2381224" y="5357826"/>
            <a:ext cx="73152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92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20314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714469" y="3714752"/>
            <a:ext cx="8667811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809720" y="6072207"/>
            <a:ext cx="8572560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0" spc="0" baseline="0">
                <a:solidFill>
                  <a:srgbClr val="216BA9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055757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0" y="2189189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6197600" y="2189189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99966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1" y="2189189"/>
            <a:ext cx="11010939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33039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3422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609600" y="1571616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609600" y="221137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6193370" y="1571616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6193370" y="221137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2705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609603" y="1571613"/>
            <a:ext cx="4011084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4766733" y="1571613"/>
            <a:ext cx="681566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609603" y="2500310"/>
            <a:ext cx="4011084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21577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5"/>
            <a:ext cx="10953827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2389717" y="1584356"/>
            <a:ext cx="73152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2381224" y="5357826"/>
            <a:ext cx="73152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9715500" y="6450791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21799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5"/>
            <a:ext cx="10572824" cy="1776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1"/>
            <a:ext cx="2762269" cy="1382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88" b="1" spc="0" baseline="0">
                <a:solidFill>
                  <a:schemeClr val="bg1"/>
                </a:solidFill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79353"/>
            <a:ext cx="1905000" cy="95282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619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2335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325510"/>
            <a:ext cx="105156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192204"/>
            <a:ext cx="10515600" cy="31579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83188" y="1319917"/>
            <a:ext cx="6172200" cy="300559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F201B7-435F-4B83-8EF1-331886E38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901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16022"/>
            <a:ext cx="5157787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86325"/>
            <a:ext cx="5157787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2416022"/>
            <a:ext cx="5183188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886325"/>
            <a:ext cx="5183188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1263624"/>
            <a:ext cx="105156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D9012E-04FE-4646-9580-6B0E75194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3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05766" y="1304094"/>
            <a:ext cx="10183039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6699" y="3217765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0909" y="3541935"/>
            <a:ext cx="10170176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011555" y="4620223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005765" y="4944394"/>
            <a:ext cx="10170176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1005417" y="1673226"/>
            <a:ext cx="10174816" cy="6842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2032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9C616A-B9A8-4095-AE22-1B33DB9CEB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102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6"/>
            <a:ext cx="12192000" cy="57925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A9AF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6EA43A-FBB9-4564-8543-736A84A78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670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0" y="1001234"/>
            <a:ext cx="10982077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0" y="2115049"/>
            <a:ext cx="10982077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379304"/>
            <a:ext cx="10982077" cy="21050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95313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832851" y="6527850"/>
            <a:ext cx="2743200" cy="15388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51E3D0-EB72-40DA-AB43-A4E338D79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031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2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4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8559481" y="6514097"/>
            <a:ext cx="1080248" cy="138499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272012" y="6514425"/>
            <a:ext cx="821797" cy="138499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9D0823-CBF4-4630-8A3D-68471E36A6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689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F7F9F13-5054-4A42-B932-094C5EED9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4656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BBD2FD-62E2-468F-82E3-8090FFF380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215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3EBC15-3ED9-4930-A3BE-7BA29EB5CE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6388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EDEE95E-3498-4E5A-9EE7-3047162254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3193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160F20-92A2-4D92-AE68-E5F8C5E11F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3575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497C7B-326B-420E-8330-06B67E5A5D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493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3483" y="1408263"/>
            <a:ext cx="489989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67028" y="1404406"/>
            <a:ext cx="491694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016063" y="2272505"/>
            <a:ext cx="489989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4916941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010910" y="5839492"/>
            <a:ext cx="10170175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07008" y="2697943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7333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F99B8BE-5771-4E73-AD63-7ED58D172D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6425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A9D382B-8829-4B8B-997E-03B72B908A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04535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2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08AFBF-9A72-4E23-BC9E-3C5979833B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360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8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FE103A-90F3-4C30-98AB-B33D913963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165549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0CF0CB-B558-42EF-BF14-4C0A59530F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225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5E7AB0-A259-4438-BBF1-A96187DADA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0703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44546A">
                    <a:tint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024751-B806-485A-B4BD-16F1D7A73D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39777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2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4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617538" y="6544276"/>
            <a:ext cx="2944812" cy="138499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80451" y="6544276"/>
            <a:ext cx="2913063" cy="138499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8F0F23-4517-4FF3-91A3-6B3F526E1E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9771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A3F9B8-1C04-4F06-9CDD-D083876A0B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2260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501602-8F5C-4B8F-9E5C-714BB662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44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09" y="1896402"/>
            <a:ext cx="10170176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09" y="1304094"/>
            <a:ext cx="1017017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описания. Третий уровень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26577" y="5839492"/>
            <a:ext cx="9124683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559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ADE3BC-276A-486F-8B8F-090BC16102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98773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8140B-D14C-40DB-8B61-44217DAD92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18684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81D19-E50D-4D31-AA33-09DCA19D66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7121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660DEA-39BB-4516-983D-5312F862F1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8823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17CC27-5FB4-40D0-A6EE-65537DAE17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6748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C34966-394F-4FF9-AF80-E0B67810AC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5988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2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BD44FB-D566-4779-8B31-453C445233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2635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8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8AFD708-241A-4830-BB5D-AE3A269429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4601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E8E4B0-73FF-41A1-BA54-D23F385395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34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38125B-FC36-4EDC-BAF9-7AA9238476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12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9929" y="2070036"/>
            <a:ext cx="4321161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853163" y="1304095"/>
            <a:ext cx="4327927" cy="701731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53163" y="3993267"/>
            <a:ext cx="43279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854785" y="4317438"/>
            <a:ext cx="4326305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304094"/>
            <a:ext cx="5565141" cy="476682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7407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F00D8F-095F-47E6-B3D8-49A4294931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6653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5D62C1-DCC2-48DE-A3E5-A9E6ED611BB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6302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9E37-C89C-4D21-B6DE-6B5EE629B81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1092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0B192B-2F91-44A8-8591-4487D3D29D2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281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94AB2C-7D81-4CE2-865E-2F712BD202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1656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6EC609-4FE4-4335-945D-A3CE64D62CF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170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11E7B7-6DE1-4A2B-86F6-83EB1BB618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3830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D32CF9-A2AA-48B2-9EED-EADC3EFA13A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631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DAFFFB-6C4B-4D55-BFCE-9A06C2F6B9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085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80856F-4FE9-4A61-8233-A4465D50C9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0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35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1" y="1856660"/>
            <a:ext cx="10170179" cy="293785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5299352"/>
            <a:ext cx="1017017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09" y="4936605"/>
            <a:ext cx="1017017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822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F25479-EF3B-413E-9E8A-B3020C7EFC6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93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2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4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619124" y="6544276"/>
            <a:ext cx="2941639" cy="138499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80451" y="6544276"/>
            <a:ext cx="2911475" cy="138499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228F68-9598-46CE-B398-11F28CB1F5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8779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4"/>
            <a:ext cx="10572824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63515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3499410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4"/>
            <a:ext cx="10572824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63515"/>
            <a:ext cx="1905000" cy="126958"/>
          </a:xfrm>
        </p:spPr>
        <p:txBody>
          <a:bodyPr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071717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AB9170-4367-4362-B922-1A365B4EE3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740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58B9C5-0130-4ED7-8248-53B109D063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8859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EA421-0401-40C5-9E1B-8DC1EF623C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168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9525A0-C2FA-432F-A429-CEE30E8A28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3483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F1ADB2-A8FC-45AA-B773-3C52CD7DDC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406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36BBA5-ED4E-461A-B800-1B9ACB92D6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20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1682283"/>
            <a:ext cx="10170180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0" y="1304094"/>
            <a:ext cx="10170180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3" y="2610092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612023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25010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5A2234-94A0-4A9B-9184-2FA43A4767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02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701FAD-2067-4884-BB2C-0FC2DCA57B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57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2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883AC5-724D-4D80-A160-C2A2E843FE4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858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8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854B0F6-B22E-46B4-9717-5DA799276F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499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D26622-756A-44B8-89A1-B613D57120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513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347052-F7BD-4276-BF0A-E00A907118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46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915531-4A11-4D09-B69E-96056C7BC71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3216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714469" y="3714752"/>
            <a:ext cx="8667811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809720" y="6072206"/>
            <a:ext cx="8572560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593466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0" y="2189187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6197600" y="2189187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3683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1" y="2189187"/>
            <a:ext cx="11010939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070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0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1" y="4101378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1985912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103310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7989120" y="1991697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989119" y="4109095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5773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357736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609600" y="157161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609600" y="221137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6193369" y="157161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6193369" y="221137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54909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609602" y="1571613"/>
            <a:ext cx="4011084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4766733" y="1571613"/>
            <a:ext cx="681566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609602" y="2500308"/>
            <a:ext cx="4011084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374381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2389717" y="1584354"/>
            <a:ext cx="73152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2381224" y="5357826"/>
            <a:ext cx="73152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795324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просто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714469" y="3714752"/>
            <a:ext cx="8667811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10"/>
          </p:nvPr>
        </p:nvSpPr>
        <p:spPr>
          <a:xfrm>
            <a:off x="1809720" y="6072206"/>
            <a:ext cx="8572560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0" spc="0" baseline="0">
                <a:solidFill>
                  <a:srgbClr val="216BA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49635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0" y="2189187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5" name="Содержимое 8"/>
          <p:cNvSpPr>
            <a:spLocks noGrp="1"/>
          </p:cNvSpPr>
          <p:nvPr>
            <p:ph sz="half" idx="2"/>
          </p:nvPr>
        </p:nvSpPr>
        <p:spPr>
          <a:xfrm>
            <a:off x="6197600" y="2189187"/>
            <a:ext cx="53848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459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4" name="Содержимое 7"/>
          <p:cNvSpPr>
            <a:spLocks noGrp="1"/>
          </p:cNvSpPr>
          <p:nvPr>
            <p:ph sz="half" idx="1"/>
          </p:nvPr>
        </p:nvSpPr>
        <p:spPr>
          <a:xfrm>
            <a:off x="609601" y="2189187"/>
            <a:ext cx="11010939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18020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/>
          </p:nvPr>
        </p:nvSpPr>
        <p:spPr>
          <a:xfrm>
            <a:off x="609600" y="1571612"/>
            <a:ext cx="10972800" cy="5000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04581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14"/>
          <p:cNvSpPr>
            <a:spLocks noGrp="1"/>
          </p:cNvSpPr>
          <p:nvPr>
            <p:ph type="body" idx="28"/>
          </p:nvPr>
        </p:nvSpPr>
        <p:spPr>
          <a:xfrm>
            <a:off x="609600" y="157161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Содержимое 15"/>
          <p:cNvSpPr>
            <a:spLocks noGrp="1"/>
          </p:cNvSpPr>
          <p:nvPr>
            <p:ph sz="half" idx="2"/>
          </p:nvPr>
        </p:nvSpPr>
        <p:spPr>
          <a:xfrm>
            <a:off x="609600" y="2211374"/>
            <a:ext cx="538691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3"/>
          </p:nvPr>
        </p:nvSpPr>
        <p:spPr>
          <a:xfrm>
            <a:off x="6193369" y="157161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7" name="Содержимое 17"/>
          <p:cNvSpPr>
            <a:spLocks noGrp="1"/>
          </p:cNvSpPr>
          <p:nvPr>
            <p:ph sz="quarter" idx="4"/>
          </p:nvPr>
        </p:nvSpPr>
        <p:spPr>
          <a:xfrm>
            <a:off x="6193369" y="2211374"/>
            <a:ext cx="5389033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29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96287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9"/>
          <p:cNvSpPr>
            <a:spLocks noGrp="1"/>
          </p:cNvSpPr>
          <p:nvPr>
            <p:ph type="title"/>
          </p:nvPr>
        </p:nvSpPr>
        <p:spPr>
          <a:xfrm>
            <a:off x="609602" y="1571613"/>
            <a:ext cx="4011084" cy="8367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8" name="Содержимое 20"/>
          <p:cNvSpPr>
            <a:spLocks noGrp="1"/>
          </p:cNvSpPr>
          <p:nvPr>
            <p:ph idx="1"/>
          </p:nvPr>
        </p:nvSpPr>
        <p:spPr>
          <a:xfrm>
            <a:off x="4766733" y="1571613"/>
            <a:ext cx="6815667" cy="2280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9" name="Текст 21"/>
          <p:cNvSpPr>
            <a:spLocks noGrp="1"/>
          </p:cNvSpPr>
          <p:nvPr>
            <p:ph type="body" sz="half" idx="29"/>
          </p:nvPr>
        </p:nvSpPr>
        <p:spPr>
          <a:xfrm>
            <a:off x="609602" y="2500308"/>
            <a:ext cx="4011084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621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09418" y="2411489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203" y="3293846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019709" y="3715560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1023778" y="4621075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22283" y="5048575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009463" y="1987932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012038" y="3303585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09463" y="4626943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0358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3"/>
          <p:cNvSpPr>
            <a:spLocks noGrp="1"/>
          </p:cNvSpPr>
          <p:nvPr>
            <p:ph type="body" sz="half" idx="19"/>
          </p:nvPr>
        </p:nvSpPr>
        <p:spPr>
          <a:xfrm>
            <a:off x="666713" y="1142984"/>
            <a:ext cx="10953827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Рисунок 23"/>
          <p:cNvSpPr>
            <a:spLocks noGrp="1"/>
          </p:cNvSpPr>
          <p:nvPr>
            <p:ph type="pic" idx="30"/>
          </p:nvPr>
        </p:nvSpPr>
        <p:spPr>
          <a:xfrm>
            <a:off x="2389717" y="1584354"/>
            <a:ext cx="7315200" cy="3630599"/>
          </a:xfrm>
          <a:prstGeom prst="rect">
            <a:avLst/>
          </a:prstGeom>
        </p:spPr>
      </p:sp>
      <p:sp>
        <p:nvSpPr>
          <p:cNvPr id="11" name="Текст 24"/>
          <p:cNvSpPr>
            <a:spLocks noGrp="1"/>
          </p:cNvSpPr>
          <p:nvPr>
            <p:ph type="body" sz="half" idx="2"/>
          </p:nvPr>
        </p:nvSpPr>
        <p:spPr>
          <a:xfrm>
            <a:off x="2381224" y="5357826"/>
            <a:ext cx="7315200" cy="2280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31"/>
          </p:nvPr>
        </p:nvSpPr>
        <p:spPr>
          <a:xfrm>
            <a:off x="9715500" y="6434953"/>
            <a:ext cx="1905000" cy="126958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1/11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636629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CCA129-3C15-4582-A191-5C174F5AD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5596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B354EA-1888-449E-BA0B-C4177CEC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429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1C0075-6367-448F-BA59-45F333F0A7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49210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5897D3-668A-42F5-BAD6-63C3030C45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19516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995AB9-B0E7-4E83-AFBB-F41CB7A50A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24822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3A88A2-8E0F-4C40-9366-C7082062B0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6325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496239-F880-4419-B7EF-134F689AE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77137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A4FC5B-D097-4F1C-9D5D-B3A5BC7BC8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0679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2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5C809A-ADCD-4F14-AE31-FA8E124EF0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88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10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2531" y="2551315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967" y="2547458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945606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46207" y="2549390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013483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015105" y="4601959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80831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81541" y="4598102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948179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48781" y="4600034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4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7668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pos="7045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8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105AD6-6A4A-4649-92F0-5DA3288C5F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98369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259E8CC-6363-4F57-A4EF-E64BBC2B17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11017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FFEA50-7A59-44E4-89FE-8B6EB34749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30634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7829C7-1890-40B0-8691-F46BA324B8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614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7"/>
            <a:ext cx="12192000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ru-RU">
                <a:solidFill>
                  <a:srgbClr val="4472C4"/>
                </a:solidFill>
              </a:rPr>
              <a:t>17.09.2021</a:t>
            </a:r>
            <a:endParaRPr lang="ru-RU" dirty="0">
              <a:solidFill>
                <a:srgbClr val="4472C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4472C4"/>
                </a:solidFill>
              </a:rPr>
              <a:pPr/>
              <a:t>‹#›</a:t>
            </a:fld>
            <a:endParaRPr lang="ru-RU">
              <a:solidFill>
                <a:srgbClr val="4472C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397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69157A-8D3B-4AC6-B456-4C4FC0445C5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1938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4"/>
            <a:ext cx="10572824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63515"/>
            <a:ext cx="1905000" cy="12695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992703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2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4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15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18344" y="6498190"/>
            <a:ext cx="2943069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0553" y="6498190"/>
            <a:ext cx="2911840" cy="2308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8410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207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0441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0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2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18344" y="6475105"/>
            <a:ext cx="2943069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0553" y="6475105"/>
            <a:ext cx="291184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084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1"/>
            <a:ext cx="5089499" cy="421013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1685317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9"/>
            <a:ext cx="10517187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716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1"/>
            <a:ext cx="3285553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1"/>
            <a:ext cx="3285553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1"/>
            <a:ext cx="3285553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929530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6"/>
            <a:ext cx="3285553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6"/>
            <a:ext cx="3285553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216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9"/>
            <a:ext cx="6743284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837135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4"/>
            <a:ext cx="2096333" cy="842025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4"/>
            <a:ext cx="2096333" cy="842025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4"/>
            <a:ext cx="2096333" cy="842025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4"/>
            <a:ext cx="2096333" cy="842025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1129541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/>
          </p:nvPr>
        </p:nvGraphicFramePr>
        <p:xfrm>
          <a:off x="838200" y="2405924"/>
          <a:ext cx="105156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26802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7"/>
            <a:ext cx="8034797" cy="2280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3419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700667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>
            <a:normAutofit/>
          </a:bodyPr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2"/>
            <a:ext cx="5476407" cy="2280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2447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544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half" idx="19"/>
          </p:nvPr>
        </p:nvSpPr>
        <p:spPr>
          <a:xfrm>
            <a:off x="857213" y="1142984"/>
            <a:ext cx="10572824" cy="2368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18"/>
          </p:nvPr>
        </p:nvSpPr>
        <p:spPr>
          <a:xfrm>
            <a:off x="1523968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Текст 3"/>
          <p:cNvSpPr>
            <a:spLocks noGrp="1"/>
          </p:cNvSpPr>
          <p:nvPr>
            <p:ph type="body" sz="half" idx="28"/>
          </p:nvPr>
        </p:nvSpPr>
        <p:spPr>
          <a:xfrm>
            <a:off x="476249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29"/>
          </p:nvPr>
        </p:nvSpPr>
        <p:spPr>
          <a:xfrm>
            <a:off x="7620012" y="5929330"/>
            <a:ext cx="2762269" cy="184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50" b="1" spc="0" baseline="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30"/>
          </p:nvPr>
        </p:nvSpPr>
        <p:spPr>
          <a:xfrm>
            <a:off x="9620251" y="6363515"/>
            <a:ext cx="1905000" cy="126958"/>
          </a:xfrm>
          <a:prstGeom prst="rect">
            <a:avLst/>
          </a:prstGeom>
        </p:spPr>
        <p:txBody>
          <a:bodyPr anchor="ctr"/>
          <a:lstStyle>
            <a:lvl1pPr algn="r" eaLnBrk="0" hangingPunct="0">
              <a:defRPr sz="825">
                <a:solidFill>
                  <a:srgbClr val="216BA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 /11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9569473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567A58-E37B-47DA-89EA-02826A7A86F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1121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9" y="1244185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D33A87-4506-41A1-8B02-C07623B9890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624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8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9" y="2383200"/>
            <a:ext cx="5089499" cy="3845212"/>
          </a:xfrm>
          <a:effectLst>
            <a:softEdge rad="50800"/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3"/>
            <a:ext cx="5106312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FB591B-6C55-4FF7-AA9C-9C9CF4E1AFF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0077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406983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C875AC-CF4D-4FED-B74D-4DBC08B93082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1188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701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5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6" y="2098620"/>
            <a:ext cx="3285553" cy="1843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5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4" y="4058042"/>
            <a:ext cx="3285553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Дата 2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568F7A-065B-43E9-9D51-ACD6A7CBE20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03472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5" y="185128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185128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5" y="4047866"/>
            <a:ext cx="690057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4" y="4047865"/>
            <a:ext cx="3285553" cy="195569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8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738060-E87F-4935-A948-86B767F898BB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5366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9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2136098"/>
            <a:ext cx="6743284" cy="408482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3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1"/>
            <a:ext cx="3448987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Дата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CA92CF-C4E4-4F32-99F7-21E1C8256B8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3176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70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0" dirty="0">
                <a:solidFill>
                  <a:srgbClr val="44546A"/>
                </a:solidFill>
              </a:rPr>
              <a:t>Образец</a:t>
            </a:r>
            <a:r>
              <a:rPr lang="ru-RU" sz="1800" dirty="0">
                <a:solidFill>
                  <a:srgbClr val="44546A"/>
                </a:solidFill>
              </a:rPr>
              <a:t> </a:t>
            </a:r>
            <a:r>
              <a:rPr lang="ru-RU" sz="1800" b="0" dirty="0">
                <a:solidFill>
                  <a:srgbClr val="44546A"/>
                </a:solidFill>
              </a:rPr>
              <a:t>подзаголовка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61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8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8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5" y="4544080"/>
            <a:ext cx="2096333" cy="210507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5" y="3087973"/>
            <a:ext cx="2096333" cy="1295508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14" name="Дата 2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Номер слайда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EC4871-2827-4D27-AA52-AC63F210BB27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74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1482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38200" y="2406653"/>
          <a:ext cx="10515600" cy="376237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07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sz="1800" b="1" dirty="0"/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5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</a:p>
                  </a:txBody>
                  <a:tcPr marL="121920" marR="121920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5CF126-1CBA-4AD0-9633-AE73FE7AED8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288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сх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Диаграмма 5"/>
          <p:cNvSpPr>
            <a:spLocks noGrp="1"/>
          </p:cNvSpPr>
          <p:nvPr>
            <p:ph type="chart" sz="quarter" idx="12"/>
          </p:nvPr>
        </p:nvSpPr>
        <p:spPr>
          <a:xfrm>
            <a:off x="2078603" y="2543218"/>
            <a:ext cx="8034797" cy="3470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2BD557-52D6-491E-8543-0A8A5ECAEFA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164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2" y="5411452"/>
            <a:ext cx="5637551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6" y="1235570"/>
            <a:ext cx="6346877" cy="3268976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4639456"/>
            <a:ext cx="5637551" cy="637082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2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68F7D0-83DF-4409-80E5-492C3F1FA8E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16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/>
          <a:lstStyle>
            <a:lvl1pPr algn="l">
              <a:defRPr sz="27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4"/>
            <a:ext cx="4648200" cy="21050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1" y="1325953"/>
            <a:ext cx="5476407" cy="2766362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1" y="4204743"/>
            <a:ext cx="5476407" cy="2046157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8" name="Дата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28F108-ED9E-4C54-B50F-3E77458E112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0910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последни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40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C78BCE-5589-4580-B325-D15A02E859A2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0546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325510"/>
            <a:ext cx="10515600" cy="763326"/>
          </a:xfrm>
        </p:spPr>
        <p:txBody>
          <a:bodyPr anchor="b">
            <a:normAutofit/>
          </a:bodyPr>
          <a:lstStyle>
            <a:lvl1pPr>
              <a:defRPr sz="3300"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192204"/>
            <a:ext cx="10515600" cy="31579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83188" y="1319918"/>
            <a:ext cx="6172200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598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Сравне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416022"/>
            <a:ext cx="5157787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86325"/>
            <a:ext cx="5157787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2416022"/>
            <a:ext cx="5183188" cy="3157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886325"/>
            <a:ext cx="5183188" cy="1592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1263624"/>
            <a:ext cx="10515600" cy="75600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7643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ru-RU">
                <a:solidFill>
                  <a:srgbClr val="A9AFB4"/>
                </a:solidFill>
              </a:rPr>
              <a:t>17.09.2021</a:t>
            </a:r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80804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065477"/>
            <a:ext cx="12192000" cy="42101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ru-RU">
                <a:solidFill>
                  <a:srgbClr val="A9AFB4"/>
                </a:solidFill>
              </a:rPr>
              <a:t>17.09.2021</a:t>
            </a:r>
            <a:endParaRPr lang="ru-RU" dirty="0">
              <a:solidFill>
                <a:srgbClr val="A9AFB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srgbClr val="A9AFB4"/>
                </a:solidFill>
              </a:rPr>
              <a:pPr/>
              <a:t>‹#›</a:t>
            </a:fld>
            <a:endParaRPr lang="ru-RU">
              <a:solidFill>
                <a:srgbClr val="A9AFB4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1" y="1804315"/>
            <a:ext cx="10446027" cy="1325563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1" y="3403160"/>
            <a:ext cx="7272131" cy="31579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3779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4360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3237" y="6528511"/>
            <a:ext cx="27432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2ACBD-EACA-43F8-BBF3-AE89ED3C60D2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4360" y="1001234"/>
            <a:ext cx="10982077" cy="110586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594360" y="2115049"/>
            <a:ext cx="10982077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379304"/>
            <a:ext cx="10982077" cy="21050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0578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6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8" y="2383200"/>
            <a:ext cx="5089499" cy="56137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1"/>
            <a:ext cx="5106312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46154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1367" cy="13223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838201" y="6460381"/>
            <a:ext cx="2738967" cy="153888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17.09.2021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8610601" y="6460381"/>
            <a:ext cx="2738967" cy="153888"/>
          </a:xfrm>
        </p:spPr>
        <p:txBody>
          <a:bodyPr/>
          <a:lstStyle>
            <a:lvl1pPr>
              <a:defRPr/>
            </a:lvl1pPr>
          </a:lstStyle>
          <a:p>
            <a:fld id="{EDE02E59-EB0D-4DC7-8A4F-D80DE85ADE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68105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17.09.2021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6151-9F78-480A-8090-621DB34CF9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4374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395" y="2612406"/>
            <a:ext cx="10926501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BD7E8B-223B-41BE-B76A-68BFD34234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7981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2395" y="2612406"/>
            <a:ext cx="10926501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0DA965-91B8-4639-BCF1-60FD030F4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7198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2" cy="22807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648E45-B0A4-40CE-9A00-AC74DE2D3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0302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2" cy="22807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643" y="2563792"/>
            <a:ext cx="10920714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3006" y="4122517"/>
            <a:ext cx="10885989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83C7D0-1F93-46EA-AC47-61E64BAD6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4738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66283A-91DA-4912-AFBF-5812853654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102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099857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3B7058-4DCE-496B-B83D-C58E58B16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78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1" y="1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7CC216-6980-4A69-A2E6-49582A6FC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1388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1" y="1"/>
            <a:ext cx="6099857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7E89A-0838-4AF3-94AA-E4365BE16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0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1893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606343-8C0E-4217-A984-38D2197A25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012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BC024B-E071-472D-AD1C-9F0F98C2A8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697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EDBA60-7E05-4C5E-A598-267A0616C8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451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43302E-5C70-44BA-BB44-309E87D4F1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3052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DEE955-6CAA-42E7-8B3B-41D437157A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406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623481"/>
            <a:ext cx="10978586" cy="49244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6" cy="81560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330616259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623481"/>
            <a:ext cx="10978586" cy="49244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6" cy="81560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337690045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1332" y="3154105"/>
            <a:ext cx="1089064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5104" y="3541935"/>
            <a:ext cx="1090446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6188" y="4556563"/>
            <a:ext cx="1089064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59960" y="4944394"/>
            <a:ext cx="10904467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659454" y="1846849"/>
            <a:ext cx="10909442" cy="9123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5B234F6-2246-477B-B315-E0011018A0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59453" y="5606917"/>
            <a:ext cx="10904467" cy="206210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D7A8BD-542C-4DC7-A2F4-175040BF1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83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5290402" cy="136845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71332" y="2272505"/>
            <a:ext cx="52446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529350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61282" y="5606917"/>
            <a:ext cx="10896148" cy="206210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1282" y="2697943"/>
            <a:ext cx="5259784" cy="136845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5096" y="1338816"/>
            <a:ext cx="5261143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67714" y="1340747"/>
            <a:ext cx="52917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3BD2A1B-F87C-47CA-A1BB-FB9DB68A91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2094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1332" y="1896402"/>
            <a:ext cx="10897564" cy="2981265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Clr>
                <a:srgbClr val="0070C0"/>
              </a:buCl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  <a:endParaRPr lang="en-US" dirty="0"/>
          </a:p>
          <a:p>
            <a:pPr marL="457200" marR="0" lvl="1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sss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65108" y="5606917"/>
            <a:ext cx="10904468" cy="206210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C92065-AAF1-40D5-BD69-419977CC2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8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835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3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4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4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4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3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2836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19509" y="2070035"/>
            <a:ext cx="5920450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610801" y="3518708"/>
            <a:ext cx="5929719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612912" y="3987557"/>
            <a:ext cx="5927047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36608" y="1348450"/>
            <a:ext cx="4635659" cy="4583575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619262" y="1340747"/>
            <a:ext cx="592489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930DC49-DEB8-4117-9CCB-88BDBD2C3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445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3970" y="5530847"/>
            <a:ext cx="10926501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53969" y="5168100"/>
            <a:ext cx="10926500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3" y="1909833"/>
            <a:ext cx="5200892" cy="300747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1911764"/>
            <a:ext cx="5254239" cy="300747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878133-3840-42F0-94B7-A95D73E761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029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5543" y="1826967"/>
            <a:ext cx="1091492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3" y="2523287"/>
            <a:ext cx="5200892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525218"/>
            <a:ext cx="5254239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A76BA2-743B-43F0-B921-CC0322CDB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421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81034" y="2117091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033" y="4523858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2119023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525790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8382661" y="2124808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8382660" y="4531575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4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81BB27-21A4-4A70-B211-5898DA4342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1504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5247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750271" y="2411489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85538" y="342116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760562" y="3842881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688113" y="483520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63136" y="5262707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749991" y="1987932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752566" y="3430906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749991" y="4841075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825DEA-3F07-4FBC-B446-7671C22224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8680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5245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76866" y="2742294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859" y="2738437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373861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374462" y="2740369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77818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79440" y="4792938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91713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92314" y="4789081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8376434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377036" y="4791013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46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3E0F29-4850-4A44-B91F-9A36EE4426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38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>
          <p15:clr>
            <a:srgbClr val="FBAE40"/>
          </p15:clr>
        </p15:guide>
        <p15:guide id="2" pos="7045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38549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18879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788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38549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18879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170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08840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9074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45262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08840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436472"/>
            <a:ext cx="9144000" cy="806503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26573" y="4122517"/>
            <a:ext cx="9144000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55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4" y="1851285"/>
            <a:ext cx="690057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1851285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4" y="4047865"/>
            <a:ext cx="690057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3" y="4047865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3406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88403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39182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02970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49362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57206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87175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C378BC-B65B-4977-8472-A86D0169E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6408000"/>
            <a:ext cx="120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60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054486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49318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3530335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8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136098"/>
            <a:ext cx="6743284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2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0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713832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23639675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05766" y="1304094"/>
            <a:ext cx="10183039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6699" y="3217765"/>
            <a:ext cx="10157283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0909" y="3541935"/>
            <a:ext cx="10170176" cy="436914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011555" y="4620223"/>
            <a:ext cx="10157283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005765" y="4944394"/>
            <a:ext cx="10170176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1005417" y="1673226"/>
            <a:ext cx="10174816" cy="66499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4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26568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3483" y="1408263"/>
            <a:ext cx="4899896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4914057" cy="134921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67028" y="1404406"/>
            <a:ext cx="4916941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016063" y="2272505"/>
            <a:ext cx="4899896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4916941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010910" y="5839492"/>
            <a:ext cx="10170175" cy="202171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07008" y="2697943"/>
            <a:ext cx="4914057" cy="134921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04590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09" y="1896402"/>
            <a:ext cx="10170176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09" y="1304094"/>
            <a:ext cx="10170176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описания. Третий уровень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26577" y="5839492"/>
            <a:ext cx="9124683" cy="202171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A9CCA7-7983-4C0B-854D-500C2DECC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6408000"/>
            <a:ext cx="120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72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9929" y="2070036"/>
            <a:ext cx="4321161" cy="112114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853163" y="1304095"/>
            <a:ext cx="4327927" cy="672107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53163" y="3993267"/>
            <a:ext cx="4327927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854785" y="4317438"/>
            <a:ext cx="4326305" cy="112114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304094"/>
            <a:ext cx="5565141" cy="476682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6428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1" y="1856660"/>
            <a:ext cx="10170179" cy="293785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5299352"/>
            <a:ext cx="10170177" cy="436914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09" y="4936605"/>
            <a:ext cx="10170176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54913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1682283"/>
            <a:ext cx="10170180" cy="436914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0" y="1304094"/>
            <a:ext cx="10170180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3" y="2610092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612023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4492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0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1" y="4101378"/>
            <a:ext cx="3186843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1985912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103310"/>
            <a:ext cx="3186843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7989120" y="1991697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989119" y="4109095"/>
            <a:ext cx="3186843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4584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09418" y="2411488"/>
            <a:ext cx="8166543" cy="44217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203" y="3293846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019709" y="3715560"/>
            <a:ext cx="8166543" cy="44217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1023778" y="4621075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22283" y="5048574"/>
            <a:ext cx="8166543" cy="44217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009463" y="1987932"/>
            <a:ext cx="8176788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012038" y="3303585"/>
            <a:ext cx="8176788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09463" y="4626943"/>
            <a:ext cx="8176788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09704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21242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10" y="1941635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2531" y="2551315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1941635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967" y="2547458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945606" y="1941635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46207" y="2549390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013483" y="3992279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015105" y="4601959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80831" y="3992279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81541" y="4598102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948179" y="3992279"/>
            <a:ext cx="3208575" cy="25705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48781" y="4600034"/>
            <a:ext cx="3207372" cy="664990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4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410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76">
          <p15:clr>
            <a:srgbClr val="FBAE40"/>
          </p15:clr>
        </p15:guide>
        <p15:guide id="2" pos="52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7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7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4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4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68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>
                <a:solidFill>
                  <a:srgbClr val="44546A"/>
                </a:solidFill>
              </a:rPr>
              <a:t>Образец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b="0" dirty="0">
                <a:solidFill>
                  <a:srgbClr val="44546A"/>
                </a:solidFill>
              </a:rPr>
              <a:t>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0734098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0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2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18344" y="6475105"/>
            <a:ext cx="2943069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0553" y="6475105"/>
            <a:ext cx="291184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704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2382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8" y="1244184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067338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6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8" y="2383200"/>
            <a:ext cx="5089499" cy="513987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1"/>
            <a:ext cx="5106312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657210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7356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3" y="4058041"/>
            <a:ext cx="3285553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098620"/>
            <a:ext cx="3285553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4" y="2098620"/>
            <a:ext cx="3285553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4" y="2098620"/>
            <a:ext cx="3285553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4" y="4058041"/>
            <a:ext cx="3285553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3" y="4058041"/>
            <a:ext cx="3285553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3403654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4" y="1851285"/>
            <a:ext cx="6900577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1851285"/>
            <a:ext cx="3285553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4" y="4047865"/>
            <a:ext cx="6900577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3" y="4047865"/>
            <a:ext cx="3285553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6836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8"/>
            <a:ext cx="3448987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136098"/>
            <a:ext cx="6743284" cy="51398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2"/>
            <a:ext cx="3448987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0"/>
            <a:ext cx="3448987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498107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544078"/>
            <a:ext cx="2096333" cy="25705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3087973"/>
            <a:ext cx="2096333" cy="1075359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7" y="4544078"/>
            <a:ext cx="2096333" cy="25705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7" y="3087973"/>
            <a:ext cx="2096333" cy="1075359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78"/>
            <a:ext cx="2096333" cy="25705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075359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4" y="4544078"/>
            <a:ext cx="2096333" cy="25705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4" y="3087973"/>
            <a:ext cx="2096333" cy="1075359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68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>
                <a:solidFill>
                  <a:srgbClr val="44546A"/>
                </a:solidFill>
              </a:rPr>
              <a:t>Образец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b="0" dirty="0">
                <a:solidFill>
                  <a:srgbClr val="44546A"/>
                </a:solidFill>
              </a:rPr>
              <a:t>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864553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/>
        </p:nvGraphicFramePr>
        <p:xfrm>
          <a:off x="838200" y="2405922"/>
          <a:ext cx="105156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3361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>
            <p:extLst/>
          </p:nvPr>
        </p:nvGraphicFramePr>
        <p:xfrm>
          <a:off x="838200" y="2405922"/>
          <a:ext cx="105156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9626293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5411450"/>
            <a:ext cx="5637551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5" y="1235570"/>
            <a:ext cx="6346877" cy="20884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4639456"/>
            <a:ext cx="5637551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6560658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2"/>
            <a:ext cx="4648200" cy="2570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0" y="1325953"/>
            <a:ext cx="5476407" cy="20884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0" y="4204741"/>
            <a:ext cx="5476407" cy="20884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0315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38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727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52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6440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9342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45262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436472"/>
            <a:ext cx="9144000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26573" y="4122517"/>
            <a:ext cx="9144000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04906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26837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24935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90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5411450"/>
            <a:ext cx="5637551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5" y="1235570"/>
            <a:ext cx="634687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4639456"/>
            <a:ext cx="5637551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8049772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8086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77237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4280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35582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71660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77991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326790143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59307402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05766" y="1304094"/>
            <a:ext cx="10183039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6699" y="3217765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0909" y="3541935"/>
            <a:ext cx="10170176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011555" y="4620223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005765" y="4944394"/>
            <a:ext cx="10170176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1005417" y="1673226"/>
            <a:ext cx="10174816" cy="6842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21497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3483" y="1408263"/>
            <a:ext cx="489989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67028" y="1404406"/>
            <a:ext cx="491694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016063" y="2272505"/>
            <a:ext cx="489989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4916941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010910" y="5839492"/>
            <a:ext cx="10170175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07008" y="2697943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1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2"/>
            <a:ext cx="4648200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0" y="1325953"/>
            <a:ext cx="547640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0" y="4204741"/>
            <a:ext cx="5476407" cy="2280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95909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09" y="1896402"/>
            <a:ext cx="10170176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09" y="1304094"/>
            <a:ext cx="1017017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описания. Третий уровень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26577" y="5839492"/>
            <a:ext cx="9124683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913068-2558-4E86-81CA-1A16794C96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6408000"/>
            <a:ext cx="120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5409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9929" y="2070036"/>
            <a:ext cx="4321161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853163" y="1304095"/>
            <a:ext cx="4327927" cy="701731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53163" y="3993267"/>
            <a:ext cx="43279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854785" y="4317438"/>
            <a:ext cx="4326305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304094"/>
            <a:ext cx="5565141" cy="476682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57367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1" y="1856660"/>
            <a:ext cx="10170179" cy="293785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5299352"/>
            <a:ext cx="1017017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09" y="4936605"/>
            <a:ext cx="1017017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79396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1682283"/>
            <a:ext cx="10170180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0" y="1304094"/>
            <a:ext cx="10170180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3" y="2610092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612023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090C2F-D102-4E57-9CAC-BA6CBF4079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0" y="6408000"/>
            <a:ext cx="120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4855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0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1" y="4101378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1985912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103310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7989120" y="1991697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989119" y="4109095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8517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09418" y="2411489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203" y="3293846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019709" y="3715560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1023778" y="4621075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22283" y="5048575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009463" y="1987932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012038" y="3303585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09463" y="4626943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27087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10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2531" y="2551315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967" y="2547458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945606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46207" y="2549390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013483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015105" y="4601959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80831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81541" y="4598102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948179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48781" y="4600034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4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042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>
          <p15:clr>
            <a:srgbClr val="FBAE40"/>
          </p15:clr>
        </p15:guide>
        <p15:guide id="2" pos="7045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7714"/>
            <a:ext cx="10515600" cy="574689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838200" y="3267520"/>
            <a:ext cx="10515600" cy="6558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3"/>
          </p:nvPr>
        </p:nvSpPr>
        <p:spPr>
          <a:xfrm>
            <a:off x="838200" y="5018462"/>
            <a:ext cx="10515600" cy="519025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4"/>
          </p:nvPr>
        </p:nvSpPr>
        <p:spPr>
          <a:xfrm>
            <a:off x="838200" y="5694883"/>
            <a:ext cx="10515600" cy="517714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endParaRPr lang="ru-RU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18344" y="6475105"/>
            <a:ext cx="2943069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0553" y="6475105"/>
            <a:ext cx="291184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81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1493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18" y="1244184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7656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38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2976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09076"/>
            <a:ext cx="10515600" cy="79447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65888" y="2383200"/>
            <a:ext cx="5089499" cy="561372"/>
          </a:xfrm>
          <a:effectLst>
            <a:softEdge rad="50800"/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83201"/>
            <a:ext cx="5106312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5211737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72702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8201" y="2136098"/>
            <a:ext cx="10517187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3091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21699"/>
            <a:ext cx="10515600" cy="6295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3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453224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054714" y="2098620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5"/>
          </p:nvPr>
        </p:nvSpPr>
        <p:spPr>
          <a:xfrm>
            <a:off x="4453224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6"/>
          </p:nvPr>
        </p:nvSpPr>
        <p:spPr>
          <a:xfrm>
            <a:off x="8054713" y="4058041"/>
            <a:ext cx="3285553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03426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4453224" y="1851285"/>
            <a:ext cx="690057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1851285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453224" y="4047865"/>
            <a:ext cx="690057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851733" y="4047865"/>
            <a:ext cx="3285553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8504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о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65956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4813" y="2136098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3" y="2136098"/>
            <a:ext cx="6743284" cy="5613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7904813" y="5239062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4"/>
          </p:nvPr>
        </p:nvSpPr>
        <p:spPr>
          <a:xfrm>
            <a:off x="7904813" y="3687580"/>
            <a:ext cx="3448987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04453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ко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70751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734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51734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/>
          </p:nvPr>
        </p:nvSpPr>
        <p:spPr>
          <a:xfrm>
            <a:off x="9257467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9257467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5"/>
          </p:nvPr>
        </p:nvSpPr>
        <p:spPr>
          <a:xfrm>
            <a:off x="3581400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81400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19434" y="4544078"/>
            <a:ext cx="2096333" cy="28071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8"/>
          </p:nvPr>
        </p:nvSpPr>
        <p:spPr>
          <a:xfrm>
            <a:off x="6419434" y="3087973"/>
            <a:ext cx="2096333" cy="1122743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Заголовок 1"/>
          <p:cNvSpPr txBox="1">
            <a:spLocks/>
          </p:cNvSpPr>
          <p:nvPr userDrawn="1"/>
        </p:nvSpPr>
        <p:spPr>
          <a:xfrm>
            <a:off x="838200" y="2149768"/>
            <a:ext cx="10515600" cy="464695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>
                <a:solidFill>
                  <a:srgbClr val="44546A"/>
                </a:solidFill>
              </a:rPr>
              <a:t>Образец</a:t>
            </a:r>
            <a:r>
              <a:rPr lang="ru-RU" sz="2400" dirty="0">
                <a:solidFill>
                  <a:srgbClr val="44546A"/>
                </a:solidFill>
              </a:rPr>
              <a:t> </a:t>
            </a:r>
            <a:r>
              <a:rPr lang="ru-RU" sz="2400" b="0" dirty="0">
                <a:solidFill>
                  <a:srgbClr val="44546A"/>
                </a:solidFill>
              </a:rPr>
              <a:t>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8784647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 userDrawn="1"/>
        </p:nvGraphicFramePr>
        <p:xfrm>
          <a:off x="838200" y="2405922"/>
          <a:ext cx="10515600" cy="376252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629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  <a:endParaRPr lang="ru-RU" sz="1600" b="0" i="0" dirty="0">
                        <a:solidFill>
                          <a:schemeClr val="accent1"/>
                        </a:solidFill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500</a:t>
                      </a:r>
                      <a:endParaRPr lang="ru-RU" sz="20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5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Параметр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500</a:t>
                      </a:r>
                      <a:endParaRPr lang="ru-RU" dirty="0"/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1281659"/>
            <a:ext cx="10515600" cy="80947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256498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ое оформ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5411450"/>
            <a:ext cx="5637551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/>
          </p:nvPr>
        </p:nvSpPr>
        <p:spPr>
          <a:xfrm>
            <a:off x="5065635" y="1235570"/>
            <a:ext cx="634687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4639456"/>
            <a:ext cx="5637551" cy="637082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8505417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ный макет с двумя маке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87205"/>
            <a:ext cx="4648200" cy="1005109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1" y="4204742"/>
            <a:ext cx="4648200" cy="2807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2"/>
          </p:nvPr>
        </p:nvSpPr>
        <p:spPr>
          <a:xfrm>
            <a:off x="5836170" y="1325953"/>
            <a:ext cx="5476407" cy="22807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3"/>
          </p:nvPr>
        </p:nvSpPr>
        <p:spPr>
          <a:xfrm>
            <a:off x="5836170" y="4204741"/>
            <a:ext cx="5476407" cy="2280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56750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734938"/>
            <a:ext cx="10515600" cy="574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white"/>
                </a:solidFill>
              </a:rPr>
              <a:t>17.09.2021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39B109A-ABB7-4D8A-9279-0D4B97ECCE9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58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82379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395" y="2612406"/>
            <a:ext cx="10926501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6134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2395" y="2612406"/>
            <a:ext cx="10926501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3125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2" cy="22807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37216145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2" cy="228076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643" y="2563792"/>
            <a:ext cx="10920714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3006" y="4122517"/>
            <a:ext cx="10885989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632750" y="422478"/>
            <a:ext cx="10926501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10228334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2537077832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0" y="0"/>
            <a:ext cx="7883611" cy="6273478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0CEBCC-0714-425D-AA0D-6A5BBC2A9B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611" y="3593"/>
            <a:ext cx="4308389" cy="62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3876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1" y="1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18620061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1" y="1"/>
            <a:ext cx="6099857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54512856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9989852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5" y="428264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7" y="4328932"/>
            <a:ext cx="46825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2986873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54716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73677403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47600499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99148908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623481"/>
            <a:ext cx="10978586" cy="49244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6" cy="81560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35805202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695" y="1623481"/>
            <a:ext cx="10978586" cy="492443"/>
          </a:xfrm>
        </p:spPr>
        <p:txBody>
          <a:bodyPr wrap="square"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8695" y="2517486"/>
            <a:ext cx="10978586" cy="815608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1" y="4589464"/>
            <a:ext cx="10868628" cy="533095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354231851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1332" y="3154105"/>
            <a:ext cx="1089064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5104" y="3541935"/>
            <a:ext cx="1090446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6188" y="4556563"/>
            <a:ext cx="1089064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59960" y="4944394"/>
            <a:ext cx="10904467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659454" y="1846849"/>
            <a:ext cx="10909442" cy="9123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936787926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5290402" cy="136845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71332" y="2272505"/>
            <a:ext cx="52446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529350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42395" y="5606917"/>
            <a:ext cx="10874415" cy="206210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61282" y="2697943"/>
            <a:ext cx="5259784" cy="1368452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5096" y="1338816"/>
            <a:ext cx="5261143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6267714" y="1340747"/>
            <a:ext cx="52917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28191174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71332" y="1896402"/>
            <a:ext cx="10897564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42395" y="5606917"/>
            <a:ext cx="10874415" cy="206210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99662352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19509" y="2070035"/>
            <a:ext cx="5920450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610801" y="3518708"/>
            <a:ext cx="5929719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5612912" y="3987557"/>
            <a:ext cx="5927047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  <a:r>
              <a:rPr lang="en-US" dirty="0"/>
              <a:t> </a:t>
            </a:r>
            <a:r>
              <a:rPr lang="ru-RU" dirty="0"/>
              <a:t>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36608" y="1348450"/>
            <a:ext cx="4635659" cy="4583575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5619262" y="1340747"/>
            <a:ext cx="592489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67611006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3970" y="5530847"/>
            <a:ext cx="10926501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53969" y="5168100"/>
            <a:ext cx="10926500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0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3" y="1909833"/>
            <a:ext cx="5200892" cy="300747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1911764"/>
            <a:ext cx="5254239" cy="300747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89899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45262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436472"/>
            <a:ext cx="9144000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26573" y="4122517"/>
            <a:ext cx="9144000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055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28541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65543" y="1826967"/>
            <a:ext cx="1091492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1333" y="2523287"/>
            <a:ext cx="5200892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525218"/>
            <a:ext cx="5254239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73403556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81034" y="2117091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1033" y="4523858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2119023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525790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8382661" y="2124808"/>
            <a:ext cx="3186841" cy="21115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8382660" y="4531575"/>
            <a:ext cx="3186843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24731835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675247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2750271" y="2411489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85538" y="342116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2760562" y="3842881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688113" y="4835207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2763136" y="5262707"/>
            <a:ext cx="8811065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2749991" y="1987932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2752566" y="3430906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749991" y="4841075"/>
            <a:ext cx="882211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33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3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11240434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75245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76866" y="2742294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859" y="2738437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373861" y="2132614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8374462" y="2740369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677818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679440" y="4792938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91713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92314" y="4789081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8376434" y="4183258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8377036" y="4791013"/>
            <a:ext cx="3207372" cy="91230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4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" name="Title Placeholder 1"/>
          <p:cNvSpPr>
            <a:spLocks noGrp="1"/>
          </p:cNvSpPr>
          <p:nvPr>
            <p:ph type="title"/>
          </p:nvPr>
        </p:nvSpPr>
        <p:spPr>
          <a:xfrm>
            <a:off x="641431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108" y="1338816"/>
            <a:ext cx="10904468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4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0986183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>
          <p15:clr>
            <a:srgbClr val="FBAE40"/>
          </p15:clr>
        </p15:guide>
        <p15:guide id="2" pos="704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45262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436472"/>
            <a:ext cx="9144000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26573" y="4122517"/>
            <a:ext cx="9144000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970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745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202292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031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2353500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253617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2287627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83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31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094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2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22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9122485" y="6278880"/>
            <a:ext cx="2922494" cy="493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38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4007829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05766" y="1304094"/>
            <a:ext cx="10183039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6699" y="3217765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0909" y="3541935"/>
            <a:ext cx="10170176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011555" y="4620223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005765" y="4944394"/>
            <a:ext cx="10170176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1005417" y="1673226"/>
            <a:ext cx="10174816" cy="6842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110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3483" y="1408263"/>
            <a:ext cx="489989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67028" y="1404406"/>
            <a:ext cx="491694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016063" y="2272505"/>
            <a:ext cx="489989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4916941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010910" y="5839492"/>
            <a:ext cx="10170175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07008" y="2697943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2940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09" y="1896402"/>
            <a:ext cx="10170176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09" y="1304094"/>
            <a:ext cx="1017017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описания. Третий уровень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26577" y="5839492"/>
            <a:ext cx="9124683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88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9929" y="2070036"/>
            <a:ext cx="4321161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853163" y="1304095"/>
            <a:ext cx="4327927" cy="701731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53163" y="3993267"/>
            <a:ext cx="43279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854785" y="4317438"/>
            <a:ext cx="4326305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304094"/>
            <a:ext cx="5565141" cy="476682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104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1" y="1856660"/>
            <a:ext cx="10170179" cy="293785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5299352"/>
            <a:ext cx="1017017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09" y="4936605"/>
            <a:ext cx="1017017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3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1682283"/>
            <a:ext cx="10170180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0" y="1304094"/>
            <a:ext cx="10170180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3" y="2610092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612023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8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662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0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1" y="4101378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1985912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103310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7989120" y="1991697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989119" y="4109095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3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86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748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09418" y="2411489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203" y="3293846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019709" y="3715560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1023778" y="4621075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22283" y="5048575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009463" y="1987932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012038" y="3303585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09463" y="4626943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4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4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5638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80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10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2531" y="2551315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967" y="2547458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945606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46207" y="2549390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013483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015105" y="4601959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80831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81541" y="4598102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948179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48781" y="4600034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46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4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695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pos="7045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7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54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. Вариант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22478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12406"/>
            <a:ext cx="9144000" cy="4210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4222769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4"/>
            <a:ext cx="9144000" cy="838115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183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92660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3710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1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88694"/>
            <a:ext cx="9144000" cy="1452623"/>
          </a:xfrm>
        </p:spPr>
        <p:txBody>
          <a:bodyPr anchor="b">
            <a:normAutofit/>
          </a:bodyPr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00691"/>
            <a:ext cx="9144000" cy="228076"/>
          </a:xfrm>
        </p:spPr>
        <p:txBody>
          <a:bodyPr>
            <a:spAutoFit/>
          </a:bodyPr>
          <a:lstStyle>
            <a:lvl1pPr marL="0" indent="0" algn="ctr">
              <a:lnSpc>
                <a:spcPct val="114000"/>
              </a:lnSpc>
              <a:buNone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436472"/>
            <a:ext cx="9144000" cy="842025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526573" y="4122517"/>
            <a:ext cx="9144000" cy="374247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154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186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154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144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32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40544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1282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359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27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5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9779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168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852103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817" y="1623481"/>
            <a:ext cx="9950369" cy="492443"/>
          </a:xfrm>
        </p:spPr>
        <p:txBody>
          <a:bodyPr anchor="b">
            <a:spAutoFit/>
          </a:bodyPr>
          <a:lstStyle>
            <a:lvl1pPr algn="ctr">
              <a:lnSpc>
                <a:spcPct val="100000"/>
              </a:lnSpc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817" y="2517486"/>
            <a:ext cx="9950369" cy="815608"/>
          </a:xfr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Здесь может быть подзаголовок,</a:t>
            </a:r>
          </a:p>
          <a:p>
            <a:r>
              <a:rPr lang="ru-RU" dirty="0"/>
              <a:t>если, конечно, он нужен. Второй уровень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615947" y="3973912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524000" y="4589465"/>
            <a:ext cx="9144000" cy="1290475"/>
          </a:xfrm>
        </p:spPr>
        <p:txBody>
          <a:bodyPr>
            <a:normAutofit/>
          </a:bodyPr>
          <a:lstStyle>
            <a:lvl1pPr marL="0" indent="0" algn="ctr">
              <a:lnSpc>
                <a:spcPct val="114000"/>
              </a:lnSpc>
              <a:buNone/>
              <a:defRPr sz="13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</a:t>
            </a:r>
          </a:p>
          <a:p>
            <a:pPr lvl="0"/>
            <a:r>
              <a:rPr lang="ru-RU" dirty="0"/>
              <a:t>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</p:spTree>
    <p:extLst>
      <p:ext uri="{BB962C8B-B14F-4D97-AF65-F5344CB8AC3E}">
        <p14:creationId xmlns:p14="http://schemas.microsoft.com/office/powerpoint/2010/main" val="2098574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Одна колонка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05766" y="1304094"/>
            <a:ext cx="10183039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6699" y="3217765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0909" y="3541935"/>
            <a:ext cx="10170176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011555" y="4620223"/>
            <a:ext cx="10157283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3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1005765" y="4944394"/>
            <a:ext cx="10170176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3" hasCustomPrompt="1"/>
          </p:nvPr>
        </p:nvSpPr>
        <p:spPr>
          <a:xfrm>
            <a:off x="1005417" y="1673226"/>
            <a:ext cx="10174816" cy="684226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текста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4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3330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е колонки с текстом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3483" y="1408263"/>
            <a:ext cx="489989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267028" y="2696016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267028" y="1404406"/>
            <a:ext cx="4916941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1016063" y="2272505"/>
            <a:ext cx="489989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269602" y="2274437"/>
            <a:ext cx="4916941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010910" y="5839492"/>
            <a:ext cx="10170175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07008" y="2697943"/>
            <a:ext cx="4914057" cy="159652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003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Буллиты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09" y="1896402"/>
            <a:ext cx="10170176" cy="2450992"/>
          </a:xfrm>
        </p:spPr>
        <p:txBody>
          <a:bodyPr wrap="square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lvl="0"/>
            <a:r>
              <a:rPr lang="ru-RU" dirty="0"/>
              <a:t>Многие известные личности представляют собой не что иное, как квинтэссенцию победы маркетинга над разумом и должны быть разоблачены.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Противоположная точка зрения подразумевает, что предприниматели в сети интернет, инициированные исключительно синтетически, обнародованы.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Многие известные личности представляют собой не что иное.</a:t>
            </a:r>
          </a:p>
          <a:p>
            <a:pPr lvl="0"/>
            <a:endParaRPr lang="ru-RU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09" y="1304094"/>
            <a:ext cx="10170176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описания. Третий уровень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1526577" y="5839492"/>
            <a:ext cx="9124683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50000"/>
              </a:lnSpc>
              <a:buNone/>
              <a:defRPr sz="10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* Сноска/Примечание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30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1" y="1"/>
            <a:ext cx="6157732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2383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Вертик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859929" y="2070036"/>
            <a:ext cx="4321161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853163" y="1304095"/>
            <a:ext cx="4327927" cy="701731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853163" y="3993267"/>
            <a:ext cx="4327927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4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854785" y="4317438"/>
            <a:ext cx="4326305" cy="1140377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304094"/>
            <a:ext cx="5565141" cy="4766828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8824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Горизонтальное изображение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1" y="1856660"/>
            <a:ext cx="10170179" cy="2937854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5299352"/>
            <a:ext cx="10170177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09" y="4936605"/>
            <a:ext cx="10170176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760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Два изображения 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0" y="1682283"/>
            <a:ext cx="10170180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 текста Образец текста Образец текста Образец текста Образец текста Образец текста Образец текста Образец текста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0" y="1304094"/>
            <a:ext cx="10170180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3" y="2610092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6314657" y="2612023"/>
            <a:ext cx="4861311" cy="3460831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1661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0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010911" y="4101378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4501304" y="1985912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4501303" y="4103310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7989120" y="1991697"/>
            <a:ext cx="3186841" cy="190511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7989119" y="4109095"/>
            <a:ext cx="3186843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2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736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роки с изображениями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8" hasCustomPrompt="1"/>
          </p:nvPr>
        </p:nvSpPr>
        <p:spPr>
          <a:xfrm>
            <a:off x="1010912" y="1983981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3009418" y="2411489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19" name="Рисунок 3"/>
          <p:cNvSpPr>
            <a:spLocks noGrp="1"/>
          </p:cNvSpPr>
          <p:nvPr>
            <p:ph type="pic" sz="quarter" idx="19" hasCustomPrompt="1"/>
          </p:nvPr>
        </p:nvSpPr>
        <p:spPr>
          <a:xfrm>
            <a:off x="1021203" y="3293846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3019709" y="3715560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21" hasCustomPrompt="1"/>
          </p:nvPr>
        </p:nvSpPr>
        <p:spPr>
          <a:xfrm>
            <a:off x="1023778" y="4621075"/>
            <a:ext cx="1767013" cy="1123822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Изображение</a:t>
            </a:r>
            <a:r>
              <a:rPr lang="en-US" dirty="0"/>
              <a:t> </a:t>
            </a:r>
            <a:r>
              <a:rPr lang="ru-RU" dirty="0"/>
              <a:t>Иконка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022283" y="5048575"/>
            <a:ext cx="8166543" cy="456151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009463" y="1987932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3012038" y="3303585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3009463" y="4626943"/>
            <a:ext cx="8176788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3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0621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ент. Три столбца, шесть пунктов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7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1010912" y="1338816"/>
            <a:ext cx="10170177" cy="350865"/>
          </a:xfrm>
        </p:spPr>
        <p:txBody>
          <a:bodyPr wrap="square">
            <a:spAutoFit/>
          </a:bodyPr>
          <a:lstStyle>
            <a:lvl1pPr marL="0" indent="0" algn="l">
              <a:buNone/>
              <a:defRPr sz="2000" b="1" baseline="0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Заголовок для текста. Третий уровень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010910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1012531" y="2551315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4478258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4478967" y="2547458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7945606" y="1941635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7946207" y="2549390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1013483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3" hasCustomPrompt="1"/>
          </p:nvPr>
        </p:nvSpPr>
        <p:spPr>
          <a:xfrm>
            <a:off x="1015105" y="4601959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4480831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4481541" y="4598102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6" hasCustomPrompt="1"/>
          </p:nvPr>
        </p:nvSpPr>
        <p:spPr>
          <a:xfrm>
            <a:off x="7948179" y="3992279"/>
            <a:ext cx="3208575" cy="280718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27" hasCustomPrompt="1"/>
          </p:nvPr>
        </p:nvSpPr>
        <p:spPr>
          <a:xfrm>
            <a:off x="7948781" y="4600034"/>
            <a:ext cx="3207372" cy="68422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40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72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5" userDrawn="1">
          <p15:clr>
            <a:srgbClr val="FBAE40"/>
          </p15:clr>
        </p15:guide>
        <p15:guide id="2" pos="7045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40321" y="1244186"/>
            <a:ext cx="10562167" cy="15925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17.09.2021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050FC9-1ABA-490B-B158-F11680C3A2A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902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396" y="2612407"/>
            <a:ext cx="10926501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8" y="4222771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2" y="4589466"/>
            <a:ext cx="10868628" cy="41908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2751" y="422480"/>
            <a:ext cx="10926501" cy="1926603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64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. Вариант 2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4222771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2396" y="2612407"/>
            <a:ext cx="10926501" cy="315792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94482" y="4589466"/>
            <a:ext cx="10868628" cy="41908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Юрий Викторович </a:t>
            </a:r>
            <a:r>
              <a:rPr lang="ru-RU" dirty="0" err="1"/>
              <a:t>Чехович</a:t>
            </a:r>
            <a:r>
              <a:rPr lang="ru-RU" dirty="0"/>
              <a:t>, к.ф.-м.н., исполнительный директор компании «</a:t>
            </a:r>
            <a:r>
              <a:rPr lang="ru-RU" dirty="0" err="1"/>
              <a:t>Антиплагиат</a:t>
            </a:r>
            <a:r>
              <a:rPr lang="ru-RU" dirty="0"/>
              <a:t>»</a:t>
            </a:r>
          </a:p>
          <a:p>
            <a:pPr lvl="0"/>
            <a:r>
              <a:rPr lang="ru-RU" dirty="0"/>
              <a:t>г. Москва, 2018 год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2751" y="422480"/>
            <a:ext cx="10926501" cy="1926603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500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1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32751" y="422480"/>
            <a:ext cx="10926501" cy="1926603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3" cy="17107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421769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3" y="3963907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28264"/>
            <a:ext cx="4890601" cy="3319935"/>
          </a:xfrm>
        </p:spPr>
        <p:txBody>
          <a:bodyPr anchor="b" anchorCtr="0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25034" y="4328932"/>
            <a:ext cx="4875169" cy="134845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39" y="6388679"/>
            <a:ext cx="1395316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0991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2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>
          <a:xfrm>
            <a:off x="0" y="3"/>
            <a:ext cx="12192000" cy="3748205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5615948" y="374819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55899" y="4500691"/>
            <a:ext cx="10880203" cy="171072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sz="975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Описание значимого раздела в презентации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643" y="2563794"/>
            <a:ext cx="10920715" cy="315792"/>
          </a:xfrm>
        </p:spPr>
        <p:txBody>
          <a:bodyPr/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/>
              <a:t>Подзаголовок для крупного подраздела в презентации. Второй уровень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53007" y="4122519"/>
            <a:ext cx="10885989" cy="374247"/>
          </a:xfrm>
        </p:spPr>
        <p:txBody>
          <a:bodyPr>
            <a:normAutofit/>
          </a:bodyPr>
          <a:lstStyle>
            <a:lvl1pPr marL="0" indent="0" algn="ctr">
              <a:buNone/>
              <a:defRPr sz="1200" b="1" baseline="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Подзаголовок для текста. Четвертый уровень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2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632751" y="422480"/>
            <a:ext cx="10926501" cy="1926603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презентации</a:t>
            </a:r>
            <a:endParaRPr lang="en-US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437868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2" y="3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3008789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2" y="3"/>
            <a:ext cx="6099857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8917109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пный подраздел. Титульный лист. Вариант 3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2" y="3"/>
            <a:ext cx="6099857" cy="6273477"/>
          </a:xfrm>
          <a:prstGeom prst="rect">
            <a:avLst/>
          </a:prstGeom>
          <a:gradFill flip="none" rotWithShape="1">
            <a:gsLst>
              <a:gs pos="0">
                <a:srgbClr val="7584BC"/>
              </a:gs>
              <a:gs pos="35000">
                <a:srgbClr val="73669F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40079611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рупный подраздел. Титульный лист. Вариант 4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2" y="3"/>
            <a:ext cx="6099857" cy="6267691"/>
          </a:xfrm>
          <a:prstGeom prst="rect">
            <a:avLst/>
          </a:prstGeom>
          <a:gradFill flip="none" rotWithShape="1">
            <a:gsLst>
              <a:gs pos="71000">
                <a:srgbClr val="657D95"/>
              </a:gs>
              <a:gs pos="0">
                <a:srgbClr val="8FB2C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21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0518142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5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8493322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рупный подраздел. Титульный лист. Вариант 6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623404" y="3963908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9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21177" y="428266"/>
            <a:ext cx="4697391" cy="3200399"/>
          </a:xfrm>
        </p:spPr>
        <p:txBody>
          <a:bodyPr anchor="b" anchorCtr="0">
            <a:normAutofit/>
          </a:bodyPr>
          <a:lstStyle>
            <a:lvl1pPr algn="l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первого уровня. Название крупного подраздела в презентации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36609" y="4328934"/>
            <a:ext cx="4682569" cy="1348451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75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текста Образец текста Образец текста Образец текста Образец текста Образец </a:t>
            </a:r>
            <a:r>
              <a:rPr lang="ru-RU" dirty="0" err="1"/>
              <a:t>Образец</a:t>
            </a:r>
            <a:r>
              <a:rPr lang="ru-RU" dirty="0"/>
              <a:t> текста </a:t>
            </a:r>
            <a:r>
              <a:rPr lang="ru-RU" dirty="0" err="1"/>
              <a:t>текста</a:t>
            </a:r>
            <a:r>
              <a:rPr lang="ru-RU" dirty="0"/>
              <a:t> Образец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5941824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ветлый фон. Пустой"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18146714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Темный фон 1. Пустой">
    <p:bg>
      <p:bgPr>
        <a:gradFill>
          <a:gsLst>
            <a:gs pos="56000">
              <a:srgbClr val="657D95"/>
            </a:gs>
            <a:gs pos="0">
              <a:srgbClr val="8FB2CE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41361872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Темный фон 2. Пустой">
    <p:bg>
      <p:bgPr>
        <a:gradFill>
          <a:gsLst>
            <a:gs pos="56000">
              <a:srgbClr val="73669F"/>
            </a:gs>
            <a:gs pos="0">
              <a:srgbClr val="7584BC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5615948" y="993440"/>
            <a:ext cx="960107" cy="5552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336947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1350" dirty="0">
              <a:solidFill>
                <a:srgbClr val="FFFFFF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7"/>
            <a:ext cx="1412863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641432" y="191508"/>
            <a:ext cx="10909139" cy="618721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25637"/>
            <a:ext cx="1080248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5" y="6525638"/>
            <a:ext cx="7230320" cy="115416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2" y="6525965"/>
            <a:ext cx="821797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 dirty="0">
                <a:solidFill>
                  <a:srgbClr val="3F4A6F"/>
                </a:solidFill>
              </a:rPr>
              <a:t>  </a:t>
            </a:r>
            <a:r>
              <a:rPr lang="ru-RU" dirty="0">
                <a:solidFill>
                  <a:srgbClr val="3F4A6F"/>
                </a:solidFill>
              </a:rPr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05181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103.xml"/><Relationship Id="rId63" Type="http://schemas.openxmlformats.org/officeDocument/2006/relationships/slideLayout" Target="../slideLayouts/slideLayout124.xml"/><Relationship Id="rId84" Type="http://schemas.openxmlformats.org/officeDocument/2006/relationships/slideLayout" Target="../slideLayouts/slideLayout145.xml"/><Relationship Id="rId138" Type="http://schemas.openxmlformats.org/officeDocument/2006/relationships/slideLayout" Target="../slideLayouts/slideLayout199.xml"/><Relationship Id="rId159" Type="http://schemas.openxmlformats.org/officeDocument/2006/relationships/slideLayout" Target="../slideLayouts/slideLayout220.xml"/><Relationship Id="rId170" Type="http://schemas.openxmlformats.org/officeDocument/2006/relationships/slideLayout" Target="../slideLayouts/slideLayout231.xml"/><Relationship Id="rId191" Type="http://schemas.openxmlformats.org/officeDocument/2006/relationships/slideLayout" Target="../slideLayouts/slideLayout252.xml"/><Relationship Id="rId205" Type="http://schemas.openxmlformats.org/officeDocument/2006/relationships/slideLayout" Target="../slideLayouts/slideLayout266.xml"/><Relationship Id="rId107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93.xml"/><Relationship Id="rId53" Type="http://schemas.openxmlformats.org/officeDocument/2006/relationships/slideLayout" Target="../slideLayouts/slideLayout114.xml"/><Relationship Id="rId74" Type="http://schemas.openxmlformats.org/officeDocument/2006/relationships/slideLayout" Target="../slideLayouts/slideLayout135.xml"/><Relationship Id="rId128" Type="http://schemas.openxmlformats.org/officeDocument/2006/relationships/slideLayout" Target="../slideLayouts/slideLayout189.xml"/><Relationship Id="rId149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66.xml"/><Relationship Id="rId95" Type="http://schemas.openxmlformats.org/officeDocument/2006/relationships/slideLayout" Target="../slideLayouts/slideLayout156.xml"/><Relationship Id="rId160" Type="http://schemas.openxmlformats.org/officeDocument/2006/relationships/slideLayout" Target="../slideLayouts/slideLayout221.xml"/><Relationship Id="rId181" Type="http://schemas.openxmlformats.org/officeDocument/2006/relationships/slideLayout" Target="../slideLayouts/slideLayout242.xml"/><Relationship Id="rId216" Type="http://schemas.openxmlformats.org/officeDocument/2006/relationships/slideLayout" Target="../slideLayouts/slideLayout277.xml"/><Relationship Id="rId22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104.xml"/><Relationship Id="rId64" Type="http://schemas.openxmlformats.org/officeDocument/2006/relationships/slideLayout" Target="../slideLayouts/slideLayout125.xml"/><Relationship Id="rId118" Type="http://schemas.openxmlformats.org/officeDocument/2006/relationships/slideLayout" Target="../slideLayouts/slideLayout179.xml"/><Relationship Id="rId139" Type="http://schemas.openxmlformats.org/officeDocument/2006/relationships/slideLayout" Target="../slideLayouts/slideLayout200.xml"/><Relationship Id="rId85" Type="http://schemas.openxmlformats.org/officeDocument/2006/relationships/slideLayout" Target="../slideLayouts/slideLayout146.xml"/><Relationship Id="rId150" Type="http://schemas.openxmlformats.org/officeDocument/2006/relationships/slideLayout" Target="../slideLayouts/slideLayout211.xml"/><Relationship Id="rId171" Type="http://schemas.openxmlformats.org/officeDocument/2006/relationships/slideLayout" Target="../slideLayouts/slideLayout232.xml"/><Relationship Id="rId192" Type="http://schemas.openxmlformats.org/officeDocument/2006/relationships/slideLayout" Target="../slideLayouts/slideLayout253.xml"/><Relationship Id="rId206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94.xml"/><Relationship Id="rId108" Type="http://schemas.openxmlformats.org/officeDocument/2006/relationships/slideLayout" Target="../slideLayouts/slideLayout169.xml"/><Relationship Id="rId129" Type="http://schemas.openxmlformats.org/officeDocument/2006/relationships/slideLayout" Target="../slideLayouts/slideLayout190.xml"/><Relationship Id="rId54" Type="http://schemas.openxmlformats.org/officeDocument/2006/relationships/slideLayout" Target="../slideLayouts/slideLayout115.xml"/><Relationship Id="rId75" Type="http://schemas.openxmlformats.org/officeDocument/2006/relationships/slideLayout" Target="../slideLayouts/slideLayout136.xml"/><Relationship Id="rId96" Type="http://schemas.openxmlformats.org/officeDocument/2006/relationships/slideLayout" Target="../slideLayouts/slideLayout157.xml"/><Relationship Id="rId140" Type="http://schemas.openxmlformats.org/officeDocument/2006/relationships/slideLayout" Target="../slideLayouts/slideLayout201.xml"/><Relationship Id="rId161" Type="http://schemas.openxmlformats.org/officeDocument/2006/relationships/slideLayout" Target="../slideLayouts/slideLayout222.xml"/><Relationship Id="rId182" Type="http://schemas.openxmlformats.org/officeDocument/2006/relationships/slideLayout" Target="../slideLayouts/slideLayout243.xml"/><Relationship Id="rId217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84.xml"/><Relationship Id="rId119" Type="http://schemas.openxmlformats.org/officeDocument/2006/relationships/slideLayout" Target="../slideLayouts/slideLayout180.xml"/><Relationship Id="rId44" Type="http://schemas.openxmlformats.org/officeDocument/2006/relationships/slideLayout" Target="../slideLayouts/slideLayout105.xml"/><Relationship Id="rId65" Type="http://schemas.openxmlformats.org/officeDocument/2006/relationships/slideLayout" Target="../slideLayouts/slideLayout126.xml"/><Relationship Id="rId86" Type="http://schemas.openxmlformats.org/officeDocument/2006/relationships/slideLayout" Target="../slideLayouts/slideLayout147.xml"/><Relationship Id="rId130" Type="http://schemas.openxmlformats.org/officeDocument/2006/relationships/slideLayout" Target="../slideLayouts/slideLayout191.xml"/><Relationship Id="rId151" Type="http://schemas.openxmlformats.org/officeDocument/2006/relationships/slideLayout" Target="../slideLayouts/slideLayout212.xml"/><Relationship Id="rId172" Type="http://schemas.openxmlformats.org/officeDocument/2006/relationships/slideLayout" Target="../slideLayouts/slideLayout233.xml"/><Relationship Id="rId193" Type="http://schemas.openxmlformats.org/officeDocument/2006/relationships/slideLayout" Target="../slideLayouts/slideLayout254.xml"/><Relationship Id="rId207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74.xml"/><Relationship Id="rId109" Type="http://schemas.openxmlformats.org/officeDocument/2006/relationships/slideLayout" Target="../slideLayouts/slideLayout170.xml"/><Relationship Id="rId34" Type="http://schemas.openxmlformats.org/officeDocument/2006/relationships/slideLayout" Target="../slideLayouts/slideLayout95.xml"/><Relationship Id="rId55" Type="http://schemas.openxmlformats.org/officeDocument/2006/relationships/slideLayout" Target="../slideLayouts/slideLayout116.xml"/><Relationship Id="rId76" Type="http://schemas.openxmlformats.org/officeDocument/2006/relationships/slideLayout" Target="../slideLayouts/slideLayout137.xml"/><Relationship Id="rId97" Type="http://schemas.openxmlformats.org/officeDocument/2006/relationships/slideLayout" Target="../slideLayouts/slideLayout158.xml"/><Relationship Id="rId120" Type="http://schemas.openxmlformats.org/officeDocument/2006/relationships/slideLayout" Target="../slideLayouts/slideLayout181.xml"/><Relationship Id="rId14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68.xml"/><Relationship Id="rId162" Type="http://schemas.openxmlformats.org/officeDocument/2006/relationships/slideLayout" Target="../slideLayouts/slideLayout223.xml"/><Relationship Id="rId183" Type="http://schemas.openxmlformats.org/officeDocument/2006/relationships/slideLayout" Target="../slideLayouts/slideLayout244.xml"/><Relationship Id="rId218" Type="http://schemas.openxmlformats.org/officeDocument/2006/relationships/slideLayout" Target="../slideLayouts/slideLayout279.xml"/><Relationship Id="rId24" Type="http://schemas.openxmlformats.org/officeDocument/2006/relationships/slideLayout" Target="../slideLayouts/slideLayout85.xml"/><Relationship Id="rId45" Type="http://schemas.openxmlformats.org/officeDocument/2006/relationships/slideLayout" Target="../slideLayouts/slideLayout106.xml"/><Relationship Id="rId66" Type="http://schemas.openxmlformats.org/officeDocument/2006/relationships/slideLayout" Target="../slideLayouts/slideLayout127.xml"/><Relationship Id="rId87" Type="http://schemas.openxmlformats.org/officeDocument/2006/relationships/slideLayout" Target="../slideLayouts/slideLayout148.xml"/><Relationship Id="rId110" Type="http://schemas.openxmlformats.org/officeDocument/2006/relationships/slideLayout" Target="../slideLayouts/slideLayout171.xml"/><Relationship Id="rId131" Type="http://schemas.openxmlformats.org/officeDocument/2006/relationships/slideLayout" Target="../slideLayouts/slideLayout192.xml"/><Relationship Id="rId152" Type="http://schemas.openxmlformats.org/officeDocument/2006/relationships/slideLayout" Target="../slideLayouts/slideLayout213.xml"/><Relationship Id="rId173" Type="http://schemas.openxmlformats.org/officeDocument/2006/relationships/slideLayout" Target="../slideLayouts/slideLayout234.xml"/><Relationship Id="rId194" Type="http://schemas.openxmlformats.org/officeDocument/2006/relationships/slideLayout" Target="../slideLayouts/slideLayout255.xml"/><Relationship Id="rId208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96.xml"/><Relationship Id="rId56" Type="http://schemas.openxmlformats.org/officeDocument/2006/relationships/slideLayout" Target="../slideLayouts/slideLayout117.xml"/><Relationship Id="rId77" Type="http://schemas.openxmlformats.org/officeDocument/2006/relationships/slideLayout" Target="../slideLayouts/slideLayout138.xml"/><Relationship Id="rId100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112.xml"/><Relationship Id="rId72" Type="http://schemas.openxmlformats.org/officeDocument/2006/relationships/slideLayout" Target="../slideLayouts/slideLayout133.xml"/><Relationship Id="rId93" Type="http://schemas.openxmlformats.org/officeDocument/2006/relationships/slideLayout" Target="../slideLayouts/slideLayout154.xml"/><Relationship Id="rId98" Type="http://schemas.openxmlformats.org/officeDocument/2006/relationships/slideLayout" Target="../slideLayouts/slideLayout159.xml"/><Relationship Id="rId121" Type="http://schemas.openxmlformats.org/officeDocument/2006/relationships/slideLayout" Target="../slideLayouts/slideLayout182.xml"/><Relationship Id="rId142" Type="http://schemas.openxmlformats.org/officeDocument/2006/relationships/slideLayout" Target="../slideLayouts/slideLayout203.xml"/><Relationship Id="rId163" Type="http://schemas.openxmlformats.org/officeDocument/2006/relationships/slideLayout" Target="../slideLayouts/slideLayout224.xml"/><Relationship Id="rId184" Type="http://schemas.openxmlformats.org/officeDocument/2006/relationships/slideLayout" Target="../slideLayouts/slideLayout245.xml"/><Relationship Id="rId189" Type="http://schemas.openxmlformats.org/officeDocument/2006/relationships/slideLayout" Target="../slideLayouts/slideLayout250.xml"/><Relationship Id="rId219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64.xml"/><Relationship Id="rId214" Type="http://schemas.openxmlformats.org/officeDocument/2006/relationships/slideLayout" Target="../slideLayouts/slideLayout275.xml"/><Relationship Id="rId25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107.xml"/><Relationship Id="rId67" Type="http://schemas.openxmlformats.org/officeDocument/2006/relationships/slideLayout" Target="../slideLayouts/slideLayout128.xml"/><Relationship Id="rId116" Type="http://schemas.openxmlformats.org/officeDocument/2006/relationships/slideLayout" Target="../slideLayouts/slideLayout177.xml"/><Relationship Id="rId137" Type="http://schemas.openxmlformats.org/officeDocument/2006/relationships/slideLayout" Target="../slideLayouts/slideLayout198.xml"/><Relationship Id="rId158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102.xml"/><Relationship Id="rId62" Type="http://schemas.openxmlformats.org/officeDocument/2006/relationships/slideLayout" Target="../slideLayouts/slideLayout123.xml"/><Relationship Id="rId83" Type="http://schemas.openxmlformats.org/officeDocument/2006/relationships/slideLayout" Target="../slideLayouts/slideLayout144.xml"/><Relationship Id="rId88" Type="http://schemas.openxmlformats.org/officeDocument/2006/relationships/slideLayout" Target="../slideLayouts/slideLayout149.xml"/><Relationship Id="rId111" Type="http://schemas.openxmlformats.org/officeDocument/2006/relationships/slideLayout" Target="../slideLayouts/slideLayout172.xml"/><Relationship Id="rId132" Type="http://schemas.openxmlformats.org/officeDocument/2006/relationships/slideLayout" Target="../slideLayouts/slideLayout193.xml"/><Relationship Id="rId153" Type="http://schemas.openxmlformats.org/officeDocument/2006/relationships/slideLayout" Target="../slideLayouts/slideLayout214.xml"/><Relationship Id="rId174" Type="http://schemas.openxmlformats.org/officeDocument/2006/relationships/slideLayout" Target="../slideLayouts/slideLayout235.xml"/><Relationship Id="rId179" Type="http://schemas.openxmlformats.org/officeDocument/2006/relationships/slideLayout" Target="../slideLayouts/slideLayout240.xml"/><Relationship Id="rId195" Type="http://schemas.openxmlformats.org/officeDocument/2006/relationships/slideLayout" Target="../slideLayouts/slideLayout256.xml"/><Relationship Id="rId209" Type="http://schemas.openxmlformats.org/officeDocument/2006/relationships/slideLayout" Target="../slideLayouts/slideLayout270.xml"/><Relationship Id="rId190" Type="http://schemas.openxmlformats.org/officeDocument/2006/relationships/slideLayout" Target="../slideLayouts/slideLayout251.xml"/><Relationship Id="rId204" Type="http://schemas.openxmlformats.org/officeDocument/2006/relationships/slideLayout" Target="../slideLayouts/slideLayout265.xml"/><Relationship Id="rId220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97.xml"/><Relationship Id="rId57" Type="http://schemas.openxmlformats.org/officeDocument/2006/relationships/slideLayout" Target="../slideLayouts/slideLayout118.xml"/><Relationship Id="rId106" Type="http://schemas.openxmlformats.org/officeDocument/2006/relationships/slideLayout" Target="../slideLayouts/slideLayout167.xml"/><Relationship Id="rId127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92.xml"/><Relationship Id="rId52" Type="http://schemas.openxmlformats.org/officeDocument/2006/relationships/slideLayout" Target="../slideLayouts/slideLayout113.xml"/><Relationship Id="rId73" Type="http://schemas.openxmlformats.org/officeDocument/2006/relationships/slideLayout" Target="../slideLayouts/slideLayout134.xml"/><Relationship Id="rId78" Type="http://schemas.openxmlformats.org/officeDocument/2006/relationships/slideLayout" Target="../slideLayouts/slideLayout139.xml"/><Relationship Id="rId94" Type="http://schemas.openxmlformats.org/officeDocument/2006/relationships/slideLayout" Target="../slideLayouts/slideLayout155.xml"/><Relationship Id="rId99" Type="http://schemas.openxmlformats.org/officeDocument/2006/relationships/slideLayout" Target="../slideLayouts/slideLayout160.xml"/><Relationship Id="rId101" Type="http://schemas.openxmlformats.org/officeDocument/2006/relationships/slideLayout" Target="../slideLayouts/slideLayout162.xml"/><Relationship Id="rId122" Type="http://schemas.openxmlformats.org/officeDocument/2006/relationships/slideLayout" Target="../slideLayouts/slideLayout183.xml"/><Relationship Id="rId143" Type="http://schemas.openxmlformats.org/officeDocument/2006/relationships/slideLayout" Target="../slideLayouts/slideLayout204.xml"/><Relationship Id="rId148" Type="http://schemas.openxmlformats.org/officeDocument/2006/relationships/slideLayout" Target="../slideLayouts/slideLayout209.xml"/><Relationship Id="rId164" Type="http://schemas.openxmlformats.org/officeDocument/2006/relationships/slideLayout" Target="../slideLayouts/slideLayout225.xml"/><Relationship Id="rId169" Type="http://schemas.openxmlformats.org/officeDocument/2006/relationships/slideLayout" Target="../slideLayouts/slideLayout230.xml"/><Relationship Id="rId185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80" Type="http://schemas.openxmlformats.org/officeDocument/2006/relationships/slideLayout" Target="../slideLayouts/slideLayout241.xml"/><Relationship Id="rId210" Type="http://schemas.openxmlformats.org/officeDocument/2006/relationships/slideLayout" Target="../slideLayouts/slideLayout271.xml"/><Relationship Id="rId215" Type="http://schemas.openxmlformats.org/officeDocument/2006/relationships/slideLayout" Target="../slideLayouts/slideLayout276.xml"/><Relationship Id="rId26" Type="http://schemas.openxmlformats.org/officeDocument/2006/relationships/slideLayout" Target="../slideLayouts/slideLayout87.xml"/><Relationship Id="rId47" Type="http://schemas.openxmlformats.org/officeDocument/2006/relationships/slideLayout" Target="../slideLayouts/slideLayout108.xml"/><Relationship Id="rId68" Type="http://schemas.openxmlformats.org/officeDocument/2006/relationships/slideLayout" Target="../slideLayouts/slideLayout129.xml"/><Relationship Id="rId89" Type="http://schemas.openxmlformats.org/officeDocument/2006/relationships/slideLayout" Target="../slideLayouts/slideLayout150.xml"/><Relationship Id="rId112" Type="http://schemas.openxmlformats.org/officeDocument/2006/relationships/slideLayout" Target="../slideLayouts/slideLayout173.xml"/><Relationship Id="rId133" Type="http://schemas.openxmlformats.org/officeDocument/2006/relationships/slideLayout" Target="../slideLayouts/slideLayout194.xml"/><Relationship Id="rId154" Type="http://schemas.openxmlformats.org/officeDocument/2006/relationships/slideLayout" Target="../slideLayouts/slideLayout215.xml"/><Relationship Id="rId175" Type="http://schemas.openxmlformats.org/officeDocument/2006/relationships/slideLayout" Target="../slideLayouts/slideLayout236.xml"/><Relationship Id="rId196" Type="http://schemas.openxmlformats.org/officeDocument/2006/relationships/slideLayout" Target="../slideLayouts/slideLayout257.xml"/><Relationship Id="rId200" Type="http://schemas.openxmlformats.org/officeDocument/2006/relationships/slideLayout" Target="../slideLayouts/slideLayout261.xml"/><Relationship Id="rId16" Type="http://schemas.openxmlformats.org/officeDocument/2006/relationships/slideLayout" Target="../slideLayouts/slideLayout77.xml"/><Relationship Id="rId221" Type="http://schemas.openxmlformats.org/officeDocument/2006/relationships/theme" Target="../theme/theme3.xml"/><Relationship Id="rId37" Type="http://schemas.openxmlformats.org/officeDocument/2006/relationships/slideLayout" Target="../slideLayouts/slideLayout98.xml"/><Relationship Id="rId58" Type="http://schemas.openxmlformats.org/officeDocument/2006/relationships/slideLayout" Target="../slideLayouts/slideLayout119.xml"/><Relationship Id="rId79" Type="http://schemas.openxmlformats.org/officeDocument/2006/relationships/slideLayout" Target="../slideLayouts/slideLayout140.xml"/><Relationship Id="rId102" Type="http://schemas.openxmlformats.org/officeDocument/2006/relationships/slideLayout" Target="../slideLayouts/slideLayout163.xml"/><Relationship Id="rId123" Type="http://schemas.openxmlformats.org/officeDocument/2006/relationships/slideLayout" Target="../slideLayouts/slideLayout184.xml"/><Relationship Id="rId144" Type="http://schemas.openxmlformats.org/officeDocument/2006/relationships/slideLayout" Target="../slideLayouts/slideLayout205.xml"/><Relationship Id="rId90" Type="http://schemas.openxmlformats.org/officeDocument/2006/relationships/slideLayout" Target="../slideLayouts/slideLayout151.xml"/><Relationship Id="rId165" Type="http://schemas.openxmlformats.org/officeDocument/2006/relationships/slideLayout" Target="../slideLayouts/slideLayout226.xml"/><Relationship Id="rId186" Type="http://schemas.openxmlformats.org/officeDocument/2006/relationships/slideLayout" Target="../slideLayouts/slideLayout247.xml"/><Relationship Id="rId211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88.xml"/><Relationship Id="rId48" Type="http://schemas.openxmlformats.org/officeDocument/2006/relationships/slideLayout" Target="../slideLayouts/slideLayout109.xml"/><Relationship Id="rId69" Type="http://schemas.openxmlformats.org/officeDocument/2006/relationships/slideLayout" Target="../slideLayouts/slideLayout130.xml"/><Relationship Id="rId113" Type="http://schemas.openxmlformats.org/officeDocument/2006/relationships/slideLayout" Target="../slideLayouts/slideLayout174.xml"/><Relationship Id="rId134" Type="http://schemas.openxmlformats.org/officeDocument/2006/relationships/slideLayout" Target="../slideLayouts/slideLayout195.xml"/><Relationship Id="rId80" Type="http://schemas.openxmlformats.org/officeDocument/2006/relationships/slideLayout" Target="../slideLayouts/slideLayout141.xml"/><Relationship Id="rId155" Type="http://schemas.openxmlformats.org/officeDocument/2006/relationships/slideLayout" Target="../slideLayouts/slideLayout216.xml"/><Relationship Id="rId176" Type="http://schemas.openxmlformats.org/officeDocument/2006/relationships/slideLayout" Target="../slideLayouts/slideLayout237.xml"/><Relationship Id="rId197" Type="http://schemas.openxmlformats.org/officeDocument/2006/relationships/slideLayout" Target="../slideLayouts/slideLayout258.xml"/><Relationship Id="rId201" Type="http://schemas.openxmlformats.org/officeDocument/2006/relationships/slideLayout" Target="../slideLayouts/slideLayout262.xml"/><Relationship Id="rId222" Type="http://schemas.openxmlformats.org/officeDocument/2006/relationships/image" Target="../media/image1.png"/><Relationship Id="rId17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99.xml"/><Relationship Id="rId59" Type="http://schemas.openxmlformats.org/officeDocument/2006/relationships/slideLayout" Target="../slideLayouts/slideLayout120.xml"/><Relationship Id="rId103" Type="http://schemas.openxmlformats.org/officeDocument/2006/relationships/slideLayout" Target="../slideLayouts/slideLayout164.xml"/><Relationship Id="rId124" Type="http://schemas.openxmlformats.org/officeDocument/2006/relationships/slideLayout" Target="../slideLayouts/slideLayout185.xml"/><Relationship Id="rId70" Type="http://schemas.openxmlformats.org/officeDocument/2006/relationships/slideLayout" Target="../slideLayouts/slideLayout131.xml"/><Relationship Id="rId91" Type="http://schemas.openxmlformats.org/officeDocument/2006/relationships/slideLayout" Target="../slideLayouts/slideLayout152.xml"/><Relationship Id="rId145" Type="http://schemas.openxmlformats.org/officeDocument/2006/relationships/slideLayout" Target="../slideLayouts/slideLayout206.xml"/><Relationship Id="rId166" Type="http://schemas.openxmlformats.org/officeDocument/2006/relationships/slideLayout" Target="../slideLayouts/slideLayout227.xml"/><Relationship Id="rId187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62.xml"/><Relationship Id="rId212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89.xml"/><Relationship Id="rId49" Type="http://schemas.openxmlformats.org/officeDocument/2006/relationships/slideLayout" Target="../slideLayouts/slideLayout110.xml"/><Relationship Id="rId114" Type="http://schemas.openxmlformats.org/officeDocument/2006/relationships/slideLayout" Target="../slideLayouts/slideLayout175.xml"/><Relationship Id="rId60" Type="http://schemas.openxmlformats.org/officeDocument/2006/relationships/slideLayout" Target="../slideLayouts/slideLayout121.xml"/><Relationship Id="rId81" Type="http://schemas.openxmlformats.org/officeDocument/2006/relationships/slideLayout" Target="../slideLayouts/slideLayout142.xml"/><Relationship Id="rId135" Type="http://schemas.openxmlformats.org/officeDocument/2006/relationships/slideLayout" Target="../slideLayouts/slideLayout196.xml"/><Relationship Id="rId156" Type="http://schemas.openxmlformats.org/officeDocument/2006/relationships/slideLayout" Target="../slideLayouts/slideLayout217.xml"/><Relationship Id="rId177" Type="http://schemas.openxmlformats.org/officeDocument/2006/relationships/slideLayout" Target="../slideLayouts/slideLayout238.xml"/><Relationship Id="rId198" Type="http://schemas.openxmlformats.org/officeDocument/2006/relationships/slideLayout" Target="../slideLayouts/slideLayout259.xml"/><Relationship Id="rId202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100.xml"/><Relationship Id="rId50" Type="http://schemas.openxmlformats.org/officeDocument/2006/relationships/slideLayout" Target="../slideLayouts/slideLayout111.xml"/><Relationship Id="rId104" Type="http://schemas.openxmlformats.org/officeDocument/2006/relationships/slideLayout" Target="../slideLayouts/slideLayout165.xml"/><Relationship Id="rId125" Type="http://schemas.openxmlformats.org/officeDocument/2006/relationships/slideLayout" Target="../slideLayouts/slideLayout186.xml"/><Relationship Id="rId146" Type="http://schemas.openxmlformats.org/officeDocument/2006/relationships/slideLayout" Target="../slideLayouts/slideLayout207.xml"/><Relationship Id="rId167" Type="http://schemas.openxmlformats.org/officeDocument/2006/relationships/slideLayout" Target="../slideLayouts/slideLayout228.xml"/><Relationship Id="rId188" Type="http://schemas.openxmlformats.org/officeDocument/2006/relationships/slideLayout" Target="../slideLayouts/slideLayout249.xml"/><Relationship Id="rId71" Type="http://schemas.openxmlformats.org/officeDocument/2006/relationships/slideLayout" Target="../slideLayouts/slideLayout132.xml"/><Relationship Id="rId92" Type="http://schemas.openxmlformats.org/officeDocument/2006/relationships/slideLayout" Target="../slideLayouts/slideLayout153.xml"/><Relationship Id="rId213" Type="http://schemas.openxmlformats.org/officeDocument/2006/relationships/slideLayout" Target="../slideLayouts/slideLayout274.xml"/><Relationship Id="rId2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101.xml"/><Relationship Id="rId115" Type="http://schemas.openxmlformats.org/officeDocument/2006/relationships/slideLayout" Target="../slideLayouts/slideLayout176.xml"/><Relationship Id="rId136" Type="http://schemas.openxmlformats.org/officeDocument/2006/relationships/slideLayout" Target="../slideLayouts/slideLayout197.xml"/><Relationship Id="rId157" Type="http://schemas.openxmlformats.org/officeDocument/2006/relationships/slideLayout" Target="../slideLayouts/slideLayout218.xml"/><Relationship Id="rId178" Type="http://schemas.openxmlformats.org/officeDocument/2006/relationships/slideLayout" Target="../slideLayouts/slideLayout239.xml"/><Relationship Id="rId61" Type="http://schemas.openxmlformats.org/officeDocument/2006/relationships/slideLayout" Target="../slideLayouts/slideLayout122.xml"/><Relationship Id="rId82" Type="http://schemas.openxmlformats.org/officeDocument/2006/relationships/slideLayout" Target="../slideLayouts/slideLayout143.xml"/><Relationship Id="rId199" Type="http://schemas.openxmlformats.org/officeDocument/2006/relationships/slideLayout" Target="../slideLayouts/slideLayout260.xml"/><Relationship Id="rId203" Type="http://schemas.openxmlformats.org/officeDocument/2006/relationships/slideLayout" Target="../slideLayouts/slideLayout264.xml"/><Relationship Id="rId19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91.xml"/><Relationship Id="rId105" Type="http://schemas.openxmlformats.org/officeDocument/2006/relationships/slideLayout" Target="../slideLayouts/slideLayout166.xml"/><Relationship Id="rId126" Type="http://schemas.openxmlformats.org/officeDocument/2006/relationships/slideLayout" Target="../slideLayouts/slideLayout187.xml"/><Relationship Id="rId147" Type="http://schemas.openxmlformats.org/officeDocument/2006/relationships/slideLayout" Target="../slideLayouts/slideLayout208.xml"/><Relationship Id="rId168" Type="http://schemas.openxmlformats.org/officeDocument/2006/relationships/slideLayout" Target="../slideLayouts/slideLayout2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26" Type="http://schemas.openxmlformats.org/officeDocument/2006/relationships/slideLayout" Target="../slideLayouts/slideLayout331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26.xml"/><Relationship Id="rId34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5" Type="http://schemas.openxmlformats.org/officeDocument/2006/relationships/slideLayout" Target="../slideLayouts/slideLayout330.xml"/><Relationship Id="rId33" Type="http://schemas.openxmlformats.org/officeDocument/2006/relationships/slideLayout" Target="../slideLayouts/slideLayout338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slideLayout" Target="../slideLayouts/slideLayout325.xml"/><Relationship Id="rId29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24" Type="http://schemas.openxmlformats.org/officeDocument/2006/relationships/slideLayout" Target="../slideLayouts/slideLayout329.xml"/><Relationship Id="rId32" Type="http://schemas.openxmlformats.org/officeDocument/2006/relationships/slideLayout" Target="../slideLayouts/slideLayout337.xml"/><Relationship Id="rId37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23" Type="http://schemas.openxmlformats.org/officeDocument/2006/relationships/slideLayout" Target="../slideLayouts/slideLayout328.xml"/><Relationship Id="rId28" Type="http://schemas.openxmlformats.org/officeDocument/2006/relationships/slideLayout" Target="../slideLayouts/slideLayout333.xml"/><Relationship Id="rId36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31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Relationship Id="rId22" Type="http://schemas.openxmlformats.org/officeDocument/2006/relationships/slideLayout" Target="../slideLayouts/slideLayout327.xml"/><Relationship Id="rId27" Type="http://schemas.openxmlformats.org/officeDocument/2006/relationships/slideLayout" Target="../slideLayouts/slideLayout332.xml"/><Relationship Id="rId30" Type="http://schemas.openxmlformats.org/officeDocument/2006/relationships/slideLayout" Target="../slideLayouts/slideLayout335.xml"/><Relationship Id="rId35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5.xml"/><Relationship Id="rId18" Type="http://schemas.openxmlformats.org/officeDocument/2006/relationships/slideLayout" Target="../slideLayouts/slideLayout360.xml"/><Relationship Id="rId26" Type="http://schemas.openxmlformats.org/officeDocument/2006/relationships/slideLayout" Target="../slideLayouts/slideLayout368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63.xml"/><Relationship Id="rId34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4.xml"/><Relationship Id="rId17" Type="http://schemas.openxmlformats.org/officeDocument/2006/relationships/slideLayout" Target="../slideLayouts/slideLayout359.xml"/><Relationship Id="rId25" Type="http://schemas.openxmlformats.org/officeDocument/2006/relationships/slideLayout" Target="../slideLayouts/slideLayout367.xml"/><Relationship Id="rId33" Type="http://schemas.openxmlformats.org/officeDocument/2006/relationships/slideLayout" Target="../slideLayouts/slideLayout375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344.xml"/><Relationship Id="rId16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62.xml"/><Relationship Id="rId29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24" Type="http://schemas.openxmlformats.org/officeDocument/2006/relationships/slideLayout" Target="../slideLayouts/slideLayout366.xml"/><Relationship Id="rId32" Type="http://schemas.openxmlformats.org/officeDocument/2006/relationships/slideLayout" Target="../slideLayouts/slideLayout374.xml"/><Relationship Id="rId37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47.xml"/><Relationship Id="rId15" Type="http://schemas.openxmlformats.org/officeDocument/2006/relationships/slideLayout" Target="../slideLayouts/slideLayout357.xml"/><Relationship Id="rId23" Type="http://schemas.openxmlformats.org/officeDocument/2006/relationships/slideLayout" Target="../slideLayouts/slideLayout365.xml"/><Relationship Id="rId28" Type="http://schemas.openxmlformats.org/officeDocument/2006/relationships/slideLayout" Target="../slideLayouts/slideLayout370.xml"/><Relationship Id="rId36" Type="http://schemas.openxmlformats.org/officeDocument/2006/relationships/slideLayout" Target="../slideLayouts/slideLayout378.xml"/><Relationship Id="rId10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361.xml"/><Relationship Id="rId31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slideLayout" Target="../slideLayouts/slideLayout356.xml"/><Relationship Id="rId22" Type="http://schemas.openxmlformats.org/officeDocument/2006/relationships/slideLayout" Target="../slideLayouts/slideLayout364.xml"/><Relationship Id="rId27" Type="http://schemas.openxmlformats.org/officeDocument/2006/relationships/slideLayout" Target="../slideLayouts/slideLayout369.xml"/><Relationship Id="rId30" Type="http://schemas.openxmlformats.org/officeDocument/2006/relationships/slideLayout" Target="../slideLayouts/slideLayout372.xml"/><Relationship Id="rId35" Type="http://schemas.openxmlformats.org/officeDocument/2006/relationships/slideLayout" Target="../slideLayouts/slideLayout377.xml"/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7.xml"/><Relationship Id="rId13" Type="http://schemas.openxmlformats.org/officeDocument/2006/relationships/slideLayout" Target="../slideLayouts/slideLayout392.xml"/><Relationship Id="rId18" Type="http://schemas.openxmlformats.org/officeDocument/2006/relationships/slideLayout" Target="../slideLayouts/slideLayout39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82.xml"/><Relationship Id="rId21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386.xml"/><Relationship Id="rId12" Type="http://schemas.openxmlformats.org/officeDocument/2006/relationships/slideLayout" Target="../slideLayouts/slideLayout391.xml"/><Relationship Id="rId17" Type="http://schemas.openxmlformats.org/officeDocument/2006/relationships/slideLayout" Target="../slideLayouts/slideLayout396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381.xml"/><Relationship Id="rId16" Type="http://schemas.openxmlformats.org/officeDocument/2006/relationships/slideLayout" Target="../slideLayouts/slideLayout395.xml"/><Relationship Id="rId20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24" Type="http://schemas.openxmlformats.org/officeDocument/2006/relationships/slideLayout" Target="../slideLayouts/slideLayout403.xml"/><Relationship Id="rId5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94.xml"/><Relationship Id="rId23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389.xml"/><Relationship Id="rId19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Relationship Id="rId22" Type="http://schemas.openxmlformats.org/officeDocument/2006/relationships/slideLayout" Target="../slideLayouts/slideLayout4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52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5" r:id="rId4"/>
    <p:sldLayoutId id="2147483676" r:id="rId5"/>
    <p:sldLayoutId id="2147483677" r:id="rId6"/>
    <p:sldLayoutId id="2147483695" r:id="rId7"/>
    <p:sldLayoutId id="2147483696" r:id="rId8"/>
    <p:sldLayoutId id="2147483678" r:id="rId9"/>
    <p:sldLayoutId id="2147483693" r:id="rId10"/>
    <p:sldLayoutId id="2147483673" r:id="rId11"/>
    <p:sldLayoutId id="2147483681" r:id="rId12"/>
    <p:sldLayoutId id="2147483691" r:id="rId13"/>
    <p:sldLayoutId id="2147483692" r:id="rId14"/>
    <p:sldLayoutId id="2147483694" r:id="rId15"/>
    <p:sldLayoutId id="2147483683" r:id="rId16"/>
    <p:sldLayoutId id="2147483679" r:id="rId17"/>
    <p:sldLayoutId id="2147483680" r:id="rId18"/>
    <p:sldLayoutId id="2147483684" r:id="rId19"/>
    <p:sldLayoutId id="2147483685" r:id="rId20"/>
    <p:sldLayoutId id="2147483690" r:id="rId21"/>
    <p:sldLayoutId id="2147483686" r:id="rId22"/>
    <p:sldLayoutId id="2147483687" r:id="rId23"/>
    <p:sldLayoutId id="2147483688" r:id="rId24"/>
    <p:sldLayoutId id="2147483723" r:id="rId25"/>
    <p:sldLayoutId id="2147483729" r:id="rId26"/>
    <p:sldLayoutId id="2147483730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1" r:id="rId35"/>
    <p:sldLayoutId id="2147483742" r:id="rId36"/>
    <p:sldLayoutId id="2147483743" r:id="rId3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62415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17.09.2021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0999" y="6506402"/>
            <a:ext cx="7330632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35        Специальное мероприятие НЭИКОН “Научная информация и научные ресурсы в условиях локдауна”</a:t>
            </a:r>
            <a:endParaRPr lang="ru-RU" dirty="0">
              <a:solidFill>
                <a:srgbClr val="3F4A6F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8096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>
                <a:solidFill>
                  <a:srgbClr val="3F4A6F"/>
                </a:solidFill>
              </a:rPr>
              <a:t>стр. </a:t>
            </a:r>
            <a:fld id="{2D7B17CE-0AD5-445D-9ED6-11E90614A92B}" type="slidenum">
              <a:rPr lang="ru-RU" smtClean="0">
                <a:solidFill>
                  <a:srgbClr val="3F4A6F"/>
                </a:solidFill>
              </a:rPr>
              <a:pPr/>
              <a:t>‹#›</a:t>
            </a:fld>
            <a:r>
              <a:rPr lang="en-US">
                <a:solidFill>
                  <a:srgbClr val="3F4A6F"/>
                </a:solidFill>
              </a:rPr>
              <a:t>  </a:t>
            </a:r>
            <a:r>
              <a:rPr lang="ru-RU">
                <a:solidFill>
                  <a:srgbClr val="3F4A6F"/>
                </a:solidFill>
              </a:rPr>
              <a:t>из</a:t>
            </a:r>
            <a:endParaRPr lang="ru-RU" dirty="0">
              <a:solidFill>
                <a:srgbClr val="3F4A6F"/>
              </a:solidFill>
            </a:endParaRPr>
          </a:p>
        </p:txBody>
      </p:sp>
      <p:pic>
        <p:nvPicPr>
          <p:cNvPr id="18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16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42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  <p:sldLayoutId id="2147483869" r:id="rId24"/>
    <p:sldLayoutId id="2147483870" r:id="rId25"/>
    <p:sldLayoutId id="2147483871" r:id="rId26"/>
    <p:sldLayoutId id="2147483872" r:id="rId27"/>
    <p:sldLayoutId id="2147483873" r:id="rId28"/>
    <p:sldLayoutId id="2147483874" r:id="rId29"/>
    <p:sldLayoutId id="2147483875" r:id="rId30"/>
    <p:sldLayoutId id="2147483876" r:id="rId31"/>
    <p:sldLayoutId id="2147483877" r:id="rId32"/>
    <p:sldLayoutId id="2147483878" r:id="rId33"/>
    <p:sldLayoutId id="2147483879" r:id="rId34"/>
    <p:sldLayoutId id="2147483880" r:id="rId35"/>
    <p:sldLayoutId id="2147483881" r:id="rId36"/>
    <p:sldLayoutId id="2147483882" r:id="rId37"/>
    <p:sldLayoutId id="2147483883" r:id="rId38"/>
    <p:sldLayoutId id="2147483884" r:id="rId39"/>
    <p:sldLayoutId id="2147483885" r:id="rId40"/>
    <p:sldLayoutId id="2147483886" r:id="rId41"/>
    <p:sldLayoutId id="2147483887" r:id="rId42"/>
    <p:sldLayoutId id="2147483888" r:id="rId43"/>
    <p:sldLayoutId id="2147483889" r:id="rId44"/>
    <p:sldLayoutId id="2147483890" r:id="rId45"/>
    <p:sldLayoutId id="2147483891" r:id="rId46"/>
    <p:sldLayoutId id="2147483892" r:id="rId47"/>
    <p:sldLayoutId id="2147483893" r:id="rId48"/>
    <p:sldLayoutId id="2147483894" r:id="rId49"/>
    <p:sldLayoutId id="2147483895" r:id="rId50"/>
    <p:sldLayoutId id="2147483896" r:id="rId51"/>
    <p:sldLayoutId id="2147483897" r:id="rId52"/>
    <p:sldLayoutId id="2147483898" r:id="rId53"/>
    <p:sldLayoutId id="2147483899" r:id="rId54"/>
    <p:sldLayoutId id="2147483900" r:id="rId55"/>
    <p:sldLayoutId id="2147483901" r:id="rId56"/>
    <p:sldLayoutId id="2147483902" r:id="rId57"/>
    <p:sldLayoutId id="2147483903" r:id="rId58"/>
    <p:sldLayoutId id="2147483904" r:id="rId59"/>
    <p:sldLayoutId id="2147483905" r:id="rId60"/>
    <p:sldLayoutId id="2147483906" r:id="rId61"/>
    <p:sldLayoutId id="2147483908" r:id="rId62"/>
    <p:sldLayoutId id="2147483909" r:id="rId63"/>
    <p:sldLayoutId id="2147483910" r:id="rId64"/>
    <p:sldLayoutId id="2147483911" r:id="rId65"/>
    <p:sldLayoutId id="2147483912" r:id="rId66"/>
    <p:sldLayoutId id="2147483913" r:id="rId67"/>
    <p:sldLayoutId id="2147483914" r:id="rId68"/>
    <p:sldLayoutId id="2147483915" r:id="rId69"/>
    <p:sldLayoutId id="2147483916" r:id="rId70"/>
    <p:sldLayoutId id="2147483917" r:id="rId71"/>
    <p:sldLayoutId id="2147483918" r:id="rId72"/>
    <p:sldLayoutId id="2147483919" r:id="rId73"/>
    <p:sldLayoutId id="2147483920" r:id="rId74"/>
    <p:sldLayoutId id="2147483921" r:id="rId75"/>
    <p:sldLayoutId id="2147483922" r:id="rId76"/>
    <p:sldLayoutId id="2147483923" r:id="rId77"/>
    <p:sldLayoutId id="2147483924" r:id="rId78"/>
    <p:sldLayoutId id="2147483925" r:id="rId79"/>
    <p:sldLayoutId id="2147483926" r:id="rId80"/>
    <p:sldLayoutId id="2147483955" r:id="rId81"/>
    <p:sldLayoutId id="2147483956" r:id="rId82"/>
    <p:sldLayoutId id="2147483957" r:id="rId83"/>
    <p:sldLayoutId id="2147483958" r:id="rId84"/>
    <p:sldLayoutId id="2147483959" r:id="rId85"/>
    <p:sldLayoutId id="2147483960" r:id="rId86"/>
    <p:sldLayoutId id="2147483961" r:id="rId87"/>
    <p:sldLayoutId id="2147483962" r:id="rId88"/>
    <p:sldLayoutId id="2147483963" r:id="rId89"/>
    <p:sldLayoutId id="2147483965" r:id="rId90"/>
    <p:sldLayoutId id="2147483966" r:id="rId91"/>
    <p:sldLayoutId id="2147483967" r:id="rId92"/>
    <p:sldLayoutId id="2147483968" r:id="rId93"/>
    <p:sldLayoutId id="2147483969" r:id="rId94"/>
    <p:sldLayoutId id="2147483970" r:id="rId95"/>
    <p:sldLayoutId id="2147483979" r:id="rId96"/>
    <p:sldLayoutId id="2147483980" r:id="rId97"/>
    <p:sldLayoutId id="2147483981" r:id="rId98"/>
    <p:sldLayoutId id="2147483982" r:id="rId99"/>
    <p:sldLayoutId id="2147483983" r:id="rId100"/>
    <p:sldLayoutId id="2147483984" r:id="rId101"/>
    <p:sldLayoutId id="2147483986" r:id="rId102"/>
    <p:sldLayoutId id="2147483987" r:id="rId103"/>
    <p:sldLayoutId id="2147483988" r:id="rId104"/>
    <p:sldLayoutId id="2147483989" r:id="rId105"/>
    <p:sldLayoutId id="2147483990" r:id="rId106"/>
    <p:sldLayoutId id="2147483991" r:id="rId107"/>
    <p:sldLayoutId id="2147483992" r:id="rId108"/>
    <p:sldLayoutId id="2147483993" r:id="rId109"/>
    <p:sldLayoutId id="2147483994" r:id="rId110"/>
    <p:sldLayoutId id="2147483995" r:id="rId111"/>
    <p:sldLayoutId id="2147483996" r:id="rId112"/>
    <p:sldLayoutId id="2147483997" r:id="rId113"/>
    <p:sldLayoutId id="2147483998" r:id="rId114"/>
    <p:sldLayoutId id="2147483999" r:id="rId115"/>
    <p:sldLayoutId id="2147484000" r:id="rId116"/>
    <p:sldLayoutId id="2147484001" r:id="rId117"/>
    <p:sldLayoutId id="2147484002" r:id="rId118"/>
    <p:sldLayoutId id="2147484003" r:id="rId119"/>
    <p:sldLayoutId id="2147484004" r:id="rId120"/>
    <p:sldLayoutId id="2147484005" r:id="rId121"/>
    <p:sldLayoutId id="2147484006" r:id="rId122"/>
    <p:sldLayoutId id="2147484007" r:id="rId123"/>
    <p:sldLayoutId id="2147484008" r:id="rId124"/>
    <p:sldLayoutId id="2147484009" r:id="rId125"/>
    <p:sldLayoutId id="2147484010" r:id="rId126"/>
    <p:sldLayoutId id="2147484011" r:id="rId127"/>
    <p:sldLayoutId id="2147484012" r:id="rId128"/>
    <p:sldLayoutId id="2147484013" r:id="rId129"/>
    <p:sldLayoutId id="2147484026" r:id="rId130"/>
    <p:sldLayoutId id="2147484027" r:id="rId131"/>
    <p:sldLayoutId id="2147484046" r:id="rId132"/>
    <p:sldLayoutId id="2147484047" r:id="rId133"/>
    <p:sldLayoutId id="2147484048" r:id="rId134"/>
    <p:sldLayoutId id="2147484049" r:id="rId135"/>
    <p:sldLayoutId id="2147484050" r:id="rId136"/>
    <p:sldLayoutId id="2147484051" r:id="rId137"/>
    <p:sldLayoutId id="2147484054" r:id="rId138"/>
    <p:sldLayoutId id="2147484055" r:id="rId139"/>
    <p:sldLayoutId id="2147484105" r:id="rId140"/>
    <p:sldLayoutId id="2147484146" r:id="rId141"/>
    <p:sldLayoutId id="2147484314" r:id="rId142"/>
    <p:sldLayoutId id="2147484323" r:id="rId143"/>
    <p:sldLayoutId id="2147484324" r:id="rId144"/>
    <p:sldLayoutId id="2147484325" r:id="rId145"/>
    <p:sldLayoutId id="2147484326" r:id="rId146"/>
    <p:sldLayoutId id="2147484327" r:id="rId147"/>
    <p:sldLayoutId id="2147484328" r:id="rId148"/>
    <p:sldLayoutId id="2147484329" r:id="rId149"/>
    <p:sldLayoutId id="2147484330" r:id="rId150"/>
    <p:sldLayoutId id="2147484331" r:id="rId151"/>
    <p:sldLayoutId id="2147484332" r:id="rId152"/>
    <p:sldLayoutId id="2147484333" r:id="rId153"/>
    <p:sldLayoutId id="2147484334" r:id="rId154"/>
    <p:sldLayoutId id="2147484335" r:id="rId155"/>
    <p:sldLayoutId id="2147484364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4" r:id="rId164"/>
    <p:sldLayoutId id="2147484375" r:id="rId165"/>
    <p:sldLayoutId id="2147484376" r:id="rId166"/>
    <p:sldLayoutId id="2147484377" r:id="rId167"/>
    <p:sldLayoutId id="2147484378" r:id="rId168"/>
    <p:sldLayoutId id="2147484379" r:id="rId169"/>
    <p:sldLayoutId id="2147484395" r:id="rId170"/>
    <p:sldLayoutId id="2147484396" r:id="rId171"/>
    <p:sldLayoutId id="2147484397" r:id="rId172"/>
    <p:sldLayoutId id="2147484398" r:id="rId173"/>
    <p:sldLayoutId id="2147484399" r:id="rId174"/>
    <p:sldLayoutId id="2147484400" r:id="rId175"/>
    <p:sldLayoutId id="2147484401" r:id="rId176"/>
    <p:sldLayoutId id="2147484402" r:id="rId177"/>
    <p:sldLayoutId id="2147484403" r:id="rId178"/>
    <p:sldLayoutId id="2147484404" r:id="rId179"/>
    <p:sldLayoutId id="2147484405" r:id="rId180"/>
    <p:sldLayoutId id="2147484406" r:id="rId181"/>
    <p:sldLayoutId id="2147484407" r:id="rId182"/>
    <p:sldLayoutId id="2147484616" r:id="rId183"/>
    <p:sldLayoutId id="2147484630" r:id="rId184"/>
    <p:sldLayoutId id="2147484631" r:id="rId185"/>
    <p:sldLayoutId id="2147484632" r:id="rId186"/>
    <p:sldLayoutId id="2147484633" r:id="rId187"/>
    <p:sldLayoutId id="2147484634" r:id="rId188"/>
    <p:sldLayoutId id="2147484635" r:id="rId189"/>
    <p:sldLayoutId id="2147484636" r:id="rId190"/>
    <p:sldLayoutId id="2147484637" r:id="rId191"/>
    <p:sldLayoutId id="2147484638" r:id="rId192"/>
    <p:sldLayoutId id="2147484639" r:id="rId193"/>
    <p:sldLayoutId id="2147484640" r:id="rId194"/>
    <p:sldLayoutId id="2147484641" r:id="rId195"/>
    <p:sldLayoutId id="2147484642" r:id="rId196"/>
    <p:sldLayoutId id="2147484643" r:id="rId197"/>
    <p:sldLayoutId id="2147484644" r:id="rId198"/>
    <p:sldLayoutId id="2147484645" r:id="rId199"/>
    <p:sldLayoutId id="2147484646" r:id="rId200"/>
    <p:sldLayoutId id="2147484648" r:id="rId201"/>
    <p:sldLayoutId id="2147484649" r:id="rId202"/>
    <p:sldLayoutId id="2147484650" r:id="rId203"/>
    <p:sldLayoutId id="2147484651" r:id="rId204"/>
    <p:sldLayoutId id="2147484652" r:id="rId205"/>
    <p:sldLayoutId id="2147484653" r:id="rId206"/>
    <p:sldLayoutId id="2147484654" r:id="rId207"/>
    <p:sldLayoutId id="2147484655" r:id="rId208"/>
    <p:sldLayoutId id="2147484656" r:id="rId209"/>
    <p:sldLayoutId id="2147484657" r:id="rId210"/>
    <p:sldLayoutId id="2147484658" r:id="rId211"/>
    <p:sldLayoutId id="2147484659" r:id="rId212"/>
    <p:sldLayoutId id="2147484660" r:id="rId213"/>
    <p:sldLayoutId id="2147484661" r:id="rId214"/>
    <p:sldLayoutId id="2147484662" r:id="rId215"/>
    <p:sldLayoutId id="2147484663" r:id="rId216"/>
    <p:sldLayoutId id="2147484664" r:id="rId217"/>
    <p:sldLayoutId id="2147484665" r:id="rId218"/>
    <p:sldLayoutId id="2147484673" r:id="rId219"/>
    <p:sldLayoutId id="2147486032" r:id="rId220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68BA69-E791-4DF3-A84D-D33DE169CED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88" y="6360571"/>
            <a:ext cx="1525337" cy="41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6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73" r:id="rId1"/>
    <p:sldLayoutId id="2147486074" r:id="rId2"/>
    <p:sldLayoutId id="2147486075" r:id="rId3"/>
    <p:sldLayoutId id="2147486076" r:id="rId4"/>
    <p:sldLayoutId id="2147486077" r:id="rId5"/>
    <p:sldLayoutId id="2147486078" r:id="rId6"/>
    <p:sldLayoutId id="2147486079" r:id="rId7"/>
    <p:sldLayoutId id="2147486080" r:id="rId8"/>
    <p:sldLayoutId id="2147486081" r:id="rId9"/>
    <p:sldLayoutId id="2147486082" r:id="rId10"/>
    <p:sldLayoutId id="2147486083" r:id="rId11"/>
    <p:sldLayoutId id="2147486084" r:id="rId12"/>
    <p:sldLayoutId id="2147486085" r:id="rId13"/>
    <p:sldLayoutId id="2147486086" r:id="rId14"/>
    <p:sldLayoutId id="2147486087" r:id="rId15"/>
    <p:sldLayoutId id="2147486088" r:id="rId16"/>
    <p:sldLayoutId id="2147486089" r:id="rId17"/>
    <p:sldLayoutId id="2147486090" r:id="rId18"/>
    <p:sldLayoutId id="2147486091" r:id="rId19"/>
    <p:sldLayoutId id="2147486092" r:id="rId20"/>
    <p:sldLayoutId id="2147486093" r:id="rId21"/>
    <p:sldLayoutId id="2147486094" r:id="rId22"/>
    <p:sldLayoutId id="2147486095" r:id="rId23"/>
    <p:sldLayoutId id="2147486096" r:id="rId2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004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43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8" r:id="rId1"/>
    <p:sldLayoutId id="2147486099" r:id="rId2"/>
    <p:sldLayoutId id="2147486100" r:id="rId3"/>
    <p:sldLayoutId id="2147486101" r:id="rId4"/>
    <p:sldLayoutId id="2147486102" r:id="rId5"/>
    <p:sldLayoutId id="2147486103" r:id="rId6"/>
    <p:sldLayoutId id="2147486104" r:id="rId7"/>
    <p:sldLayoutId id="2147486105" r:id="rId8"/>
    <p:sldLayoutId id="2147486106" r:id="rId9"/>
    <p:sldLayoutId id="2147486107" r:id="rId10"/>
    <p:sldLayoutId id="2147486108" r:id="rId11"/>
    <p:sldLayoutId id="2147486109" r:id="rId12"/>
    <p:sldLayoutId id="2147486110" r:id="rId13"/>
    <p:sldLayoutId id="2147486111" r:id="rId14"/>
    <p:sldLayoutId id="2147486112" r:id="rId15"/>
    <p:sldLayoutId id="2147486113" r:id="rId16"/>
    <p:sldLayoutId id="2147486114" r:id="rId17"/>
    <p:sldLayoutId id="2147486115" r:id="rId18"/>
    <p:sldLayoutId id="2147486116" r:id="rId19"/>
    <p:sldLayoutId id="2147486117" r:id="rId20"/>
    <p:sldLayoutId id="2147486118" r:id="rId21"/>
    <p:sldLayoutId id="2147486119" r:id="rId22"/>
    <p:sldLayoutId id="2147486120" r:id="rId23"/>
    <p:sldLayoutId id="2147486121" r:id="rId24"/>
    <p:sldLayoutId id="2147486122" r:id="rId25"/>
    <p:sldLayoutId id="2147486123" r:id="rId26"/>
    <p:sldLayoutId id="2147486124" r:id="rId27"/>
    <p:sldLayoutId id="2147486125" r:id="rId28"/>
    <p:sldLayoutId id="2147486126" r:id="rId29"/>
    <p:sldLayoutId id="2147486127" r:id="rId30"/>
    <p:sldLayoutId id="2147486128" r:id="rId31"/>
    <p:sldLayoutId id="2147486129" r:id="rId32"/>
    <p:sldLayoutId id="2147486130" r:id="rId33"/>
    <p:sldLayoutId id="2147486131" r:id="rId34"/>
    <p:sldLayoutId id="2147486132" r:id="rId35"/>
    <p:sldLayoutId id="2147486133" r:id="rId36"/>
    <p:sldLayoutId id="2147486134" r:id="rId3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518967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8653" y="6506402"/>
            <a:ext cx="7006536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1" y="6506729"/>
            <a:ext cx="109002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104" y="6378925"/>
            <a:ext cx="1860421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68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36" r:id="rId1"/>
    <p:sldLayoutId id="2147486137" r:id="rId2"/>
    <p:sldLayoutId id="2147486138" r:id="rId3"/>
    <p:sldLayoutId id="2147486139" r:id="rId4"/>
    <p:sldLayoutId id="2147486140" r:id="rId5"/>
    <p:sldLayoutId id="2147486141" r:id="rId6"/>
    <p:sldLayoutId id="2147486142" r:id="rId7"/>
    <p:sldLayoutId id="2147486143" r:id="rId8"/>
    <p:sldLayoutId id="2147486144" r:id="rId9"/>
    <p:sldLayoutId id="2147486145" r:id="rId10"/>
    <p:sldLayoutId id="2147486146" r:id="rId11"/>
    <p:sldLayoutId id="2147486147" r:id="rId12"/>
    <p:sldLayoutId id="2147486148" r:id="rId13"/>
    <p:sldLayoutId id="2147486149" r:id="rId14"/>
    <p:sldLayoutId id="2147486150" r:id="rId15"/>
    <p:sldLayoutId id="2147486151" r:id="rId16"/>
    <p:sldLayoutId id="2147486152" r:id="rId17"/>
    <p:sldLayoutId id="2147486153" r:id="rId18"/>
    <p:sldLayoutId id="2147486154" r:id="rId19"/>
    <p:sldLayoutId id="2147486155" r:id="rId20"/>
    <p:sldLayoutId id="2147486156" r:id="rId21"/>
    <p:sldLayoutId id="2147486157" r:id="rId22"/>
    <p:sldLayoutId id="2147486158" r:id="rId23"/>
    <p:sldLayoutId id="2147486159" r:id="rId24"/>
    <p:sldLayoutId id="2147486160" r:id="rId25"/>
    <p:sldLayoutId id="2147486161" r:id="rId26"/>
    <p:sldLayoutId id="2147486162" r:id="rId27"/>
    <p:sldLayoutId id="2147486163" r:id="rId28"/>
    <p:sldLayoutId id="2147486164" r:id="rId29"/>
    <p:sldLayoutId id="2147486165" r:id="rId30"/>
    <p:sldLayoutId id="2147486166" r:id="rId31"/>
    <p:sldLayoutId id="2147486167" r:id="rId32"/>
    <p:sldLayoutId id="2147486168" r:id="rId33"/>
    <p:sldLayoutId id="2147486169" r:id="rId34"/>
    <p:sldLayoutId id="2147486170" r:id="rId35"/>
    <p:sldLayoutId id="2147486171" r:id="rId36"/>
    <p:sldLayoutId id="2147486172" r:id="rId3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0228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/>
          <a:p>
            <a:r>
              <a:rPr lang="ru-RU" dirty="0"/>
              <a:t>Образец заголовка</a:t>
            </a:r>
            <a:r>
              <a:rPr lang="en-US" dirty="0"/>
              <a:t> </a:t>
            </a:r>
            <a:r>
              <a:rPr lang="ru-RU" dirty="0"/>
              <a:t>может быть длинным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r>
              <a:rPr lang="ru-RU" dirty="0"/>
              <a:t> текст </a:t>
            </a:r>
            <a:r>
              <a:rPr lang="ru-RU" dirty="0" err="1"/>
              <a:t>текст</a:t>
            </a:r>
            <a:r>
              <a:rPr lang="ru-RU" dirty="0"/>
              <a:t> </a:t>
            </a:r>
            <a:r>
              <a:rPr lang="ru-RU" dirty="0" err="1"/>
              <a:t>текст</a:t>
            </a:r>
            <a:endParaRPr lang="en-US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73478"/>
            <a:ext cx="12192000" cy="584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16" name="Рисунок1" descr="D:\Антиплагиат\2018\logotip_rgp.png"/>
          <p:cNvPicPr>
            <a:picLocks noRot="1" noChangeAspect="1" noChangeArrowheads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3" y="6378925"/>
            <a:ext cx="1412862" cy="3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559481" y="6506401"/>
            <a:ext cx="108024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2194" y="6506402"/>
            <a:ext cx="7230320" cy="153888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011" y="6506729"/>
            <a:ext cx="821797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‹#›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218547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  <p:sldLayoutId id="2147486185" r:id="rId12"/>
    <p:sldLayoutId id="2147486186" r:id="rId13"/>
    <p:sldLayoutId id="2147486187" r:id="rId14"/>
    <p:sldLayoutId id="2147486188" r:id="rId15"/>
    <p:sldLayoutId id="2147486189" r:id="rId16"/>
    <p:sldLayoutId id="2147486190" r:id="rId17"/>
    <p:sldLayoutId id="2147486191" r:id="rId18"/>
    <p:sldLayoutId id="2147486192" r:id="rId19"/>
    <p:sldLayoutId id="2147486193" r:id="rId20"/>
    <p:sldLayoutId id="2147486194" r:id="rId21"/>
    <p:sldLayoutId id="2147486195" r:id="rId22"/>
    <p:sldLayoutId id="2147486196" r:id="rId23"/>
    <p:sldLayoutId id="2147486197" r:id="rId2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4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300" b="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16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6.xml"/><Relationship Id="rId1" Type="http://schemas.openxmlformats.org/officeDocument/2006/relationships/themeOverride" Target="../theme/themeOverride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0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atd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0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0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3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3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3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integrity.eu/conference/conference-progra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2.xml"/><Relationship Id="rId4" Type="http://schemas.openxmlformats.org/officeDocument/2006/relationships/hyperlink" Target="https://www.antiplagiat.ru/training/29-09-2021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12" Type="http://schemas.openxmlformats.org/officeDocument/2006/relationships/image" Target="../media/image85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81.emf"/><Relationship Id="rId11" Type="http://schemas.openxmlformats.org/officeDocument/2006/relationships/hyperlink" Target="https://ozconf.ru/reg" TargetMode="External"/><Relationship Id="rId5" Type="http://schemas.openxmlformats.org/officeDocument/2006/relationships/image" Target="../media/image80.emf"/><Relationship Id="rId10" Type="http://schemas.openxmlformats.org/officeDocument/2006/relationships/hyperlink" Target="https://ozconf.ru/oz-2021" TargetMode="External"/><Relationship Id="rId4" Type="http://schemas.openxmlformats.org/officeDocument/2006/relationships/image" Target="../media/image79.png"/><Relationship Id="rId9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br.com/ru/company/antiplagiat/blog/35414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0.xml"/><Relationship Id="rId5" Type="http://schemas.openxmlformats.org/officeDocument/2006/relationships/image" Target="../media/image45.png"/><Relationship Id="rId4" Type="http://schemas.openxmlformats.org/officeDocument/2006/relationships/hyperlink" Target="https://doi.org/10.14357/1992226421010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anking.perspektywy.org/2019/perspektywy-university-rank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22148" y="1517904"/>
            <a:ext cx="11347704" cy="2413089"/>
          </a:xfrm>
        </p:spPr>
        <p:txBody>
          <a:bodyPr>
            <a:normAutofit/>
          </a:bodyPr>
          <a:lstStyle/>
          <a:p>
            <a:r>
              <a:rPr lang="ru-RU" sz="4000" b="0" dirty="0"/>
              <a:t>Обнаружение кросс-языковых заимствований: исследование учебных работ </a:t>
            </a:r>
            <a:br>
              <a:rPr lang="ru-RU" sz="4000" b="0" dirty="0"/>
            </a:br>
            <a:r>
              <a:rPr lang="ru-RU" sz="4000" b="0" dirty="0"/>
              <a:t>европейских университетов</a:t>
            </a:r>
          </a:p>
        </p:txBody>
      </p:sp>
    </p:spTree>
    <p:extLst>
      <p:ext uri="{BB962C8B-B14F-4D97-AF65-F5344CB8AC3E}">
        <p14:creationId xmlns:p14="http://schemas.microsoft.com/office/powerpoint/2010/main" val="998058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Исследование работ польских университетов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FEF97EF-2C79-47EB-A74B-707E38EDEF18}"/>
              </a:ext>
            </a:extLst>
          </p:cNvPr>
          <p:cNvSpPr txBox="1">
            <a:spLocks/>
          </p:cNvSpPr>
          <p:nvPr/>
        </p:nvSpPr>
        <p:spPr>
          <a:xfrm>
            <a:off x="838200" y="2146300"/>
            <a:ext cx="10515600" cy="368752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Всего мы обнаружили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901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документов с переводными заимствованиями с английского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579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документов с переводными заимствованиями с русского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400" dirty="0">
              <a:solidFill>
                <a:srgbClr val="3F4A6F"/>
              </a:solidFill>
              <a:latin typeface="Open Sans"/>
            </a:endParaRP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>
              <a:solidFill>
                <a:srgbClr val="3F4A6F"/>
              </a:solidFill>
              <a:latin typeface="Open Sans"/>
            </a:endParaRP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dirty="0">
                <a:solidFill>
                  <a:srgbClr val="3F4A6F"/>
                </a:solidFill>
                <a:latin typeface="Open Sans"/>
              </a:rPr>
              <a:t>Учитывались случаи, в которых доля переводного текста превышала 20% анализируемого документа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EDD4A588-369A-41E8-AFBA-9C359491C20A}"/>
              </a:ext>
            </a:extLst>
          </p:cNvPr>
          <p:cNvSpPr txBox="1">
            <a:spLocks/>
          </p:cNvSpPr>
          <p:nvPr/>
        </p:nvSpPr>
        <p:spPr>
          <a:xfrm>
            <a:off x="1010912" y="1338816"/>
            <a:ext cx="10170177" cy="449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Результаты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9FEE29-8FCE-4644-8507-884502277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10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78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1.</a:t>
            </a:r>
            <a:r>
              <a:rPr lang="en-US" sz="3200" b="0" dirty="0"/>
              <a:t> Jagiellonian University. 2010</a:t>
            </a:r>
            <a:endParaRPr lang="ru-RU" sz="3200" b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B90D83-B9D4-4324-BF20-6ABCE3A6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22" y="1139751"/>
            <a:ext cx="7432334" cy="503712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27E2A5-B0F5-44D0-8254-BC1D8E1B4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45" y="1846272"/>
            <a:ext cx="5077156" cy="256718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224EC4-1DE1-46FD-BFF0-9D199A622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11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176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91508"/>
            <a:ext cx="11338560" cy="618721"/>
          </a:xfrm>
        </p:spPr>
        <p:txBody>
          <a:bodyPr>
            <a:noAutofit/>
          </a:bodyPr>
          <a:lstStyle/>
          <a:p>
            <a:r>
              <a:rPr lang="ru-RU" sz="2800" b="0" dirty="0"/>
              <a:t>Пример 1</a:t>
            </a:r>
            <a:r>
              <a:rPr lang="en-US" sz="2800" b="0" dirty="0"/>
              <a:t>. Jagiellonian University. </a:t>
            </a:r>
            <a:r>
              <a:rPr lang="ru-RU" sz="2800" b="0" dirty="0"/>
              <a:t>Источник на русском </a:t>
            </a:r>
            <a:r>
              <a:rPr lang="en-US" sz="2800" b="0" dirty="0"/>
              <a:t>20</a:t>
            </a:r>
            <a:r>
              <a:rPr lang="ru-RU" sz="2800" b="0" dirty="0"/>
              <a:t>09</a:t>
            </a:r>
            <a:r>
              <a:rPr lang="en-US" sz="2800" b="0" dirty="0"/>
              <a:t> </a:t>
            </a:r>
            <a:r>
              <a:rPr lang="ru-RU" sz="2800" b="0" dirty="0"/>
              <a:t>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D0AC1C-08B7-4D63-A71F-3B19B947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53" y="1125460"/>
            <a:ext cx="3943747" cy="500118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AD4876-9E35-4644-9876-676ACA26F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0" y="1083660"/>
            <a:ext cx="3943747" cy="504298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3F8FFE-BA90-43A8-86F1-A649AF57A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12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56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2</a:t>
            </a:r>
            <a:r>
              <a:rPr lang="en-US" sz="3200" b="0" dirty="0"/>
              <a:t>. Adam Mickiewicz University. 20</a:t>
            </a:r>
            <a:r>
              <a:rPr lang="ru-RU" sz="3200" b="0" dirty="0"/>
              <a:t>14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FC1426-365B-468A-AB95-DF97DDD7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53" y="1177052"/>
            <a:ext cx="3209925" cy="49625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EC6526-5A77-421F-8937-F3D5C624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672" y="1186577"/>
            <a:ext cx="8181975" cy="4953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2E29A49-E0EA-4DE4-937A-7113E3725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13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6359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1887" y="191508"/>
            <a:ext cx="11390810" cy="618721"/>
          </a:xfrm>
        </p:spPr>
        <p:txBody>
          <a:bodyPr>
            <a:noAutofit/>
          </a:bodyPr>
          <a:lstStyle/>
          <a:p>
            <a:r>
              <a:rPr lang="ru-RU" sz="2800" b="0" dirty="0"/>
              <a:t>Пример 2</a:t>
            </a:r>
            <a:r>
              <a:rPr lang="en-US" sz="2800" b="0" dirty="0"/>
              <a:t>. Adam Mickiewicz University. </a:t>
            </a:r>
            <a:r>
              <a:rPr lang="ru-RU" sz="2800" b="0" dirty="0"/>
              <a:t>Источник на русском </a:t>
            </a:r>
            <a:r>
              <a:rPr lang="en-US" sz="2800" b="0" dirty="0"/>
              <a:t>20</a:t>
            </a:r>
            <a:r>
              <a:rPr lang="ru-RU" sz="2800" b="0" dirty="0"/>
              <a:t>??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577040-C955-49D7-AEDA-A8A64C66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75" y="810229"/>
            <a:ext cx="10393025" cy="546357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34898F-2D75-4D2A-86EC-3C5B1EA68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14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693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203995"/>
            <a:ext cx="10800000" cy="720000"/>
          </a:xfrm>
        </p:spPr>
        <p:txBody>
          <a:bodyPr>
            <a:noAutofit/>
          </a:bodyPr>
          <a:lstStyle/>
          <a:p>
            <a:pPr defTabSz="449263" fontAlgn="base">
              <a:lnSpc>
                <a:spcPct val="102000"/>
              </a:lnSpc>
              <a:spcAft>
                <a:spcPct val="0"/>
              </a:spcAft>
              <a:defRPr/>
            </a:pPr>
            <a:r>
              <a:rPr lang="ru-RU" sz="3200" b="0" dirty="0"/>
              <a:t>Антиплагиат: несколько фактов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E60B85-9B68-4407-95AE-9B2F0D4A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2B86549F-BEF7-4A68-B359-03FAE3F7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0C84A7-3EA4-4008-BE84-9517584E6A95}"/>
              </a:ext>
            </a:extLst>
          </p:cNvPr>
          <p:cNvSpPr txBox="1"/>
          <p:nvPr/>
        </p:nvSpPr>
        <p:spPr>
          <a:xfrm>
            <a:off x="682909" y="1337782"/>
            <a:ext cx="1093727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32 000 000+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документов проверяется ежегодно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00 000 000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+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научных документов в индексе системы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1 000 000 000 000+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всего проиндексировано веб-страниц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794FDD-5B05-446D-AD16-5A60F6B5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15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1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000" y="203995"/>
            <a:ext cx="10800000" cy="720000"/>
          </a:xfrm>
        </p:spPr>
        <p:txBody>
          <a:bodyPr>
            <a:noAutofit/>
          </a:bodyPr>
          <a:lstStyle/>
          <a:p>
            <a:pPr defTabSz="449263" fontAlgn="base">
              <a:lnSpc>
                <a:spcPct val="102000"/>
              </a:lnSpc>
              <a:spcAft>
                <a:spcPct val="0"/>
              </a:spcAft>
              <a:defRPr/>
            </a:pPr>
            <a:r>
              <a:rPr lang="ru-RU" sz="3200" b="0" dirty="0">
                <a:solidFill>
                  <a:srgbClr val="33333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Нагрузка на систему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E60B85-9B68-4407-95AE-9B2F0D4A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2B86549F-BEF7-4A68-B359-03FAE3F7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0C84A7-3EA4-4008-BE84-9517584E6A95}"/>
              </a:ext>
            </a:extLst>
          </p:cNvPr>
          <p:cNvSpPr txBox="1"/>
          <p:nvPr/>
        </p:nvSpPr>
        <p:spPr>
          <a:xfrm>
            <a:off x="682909" y="1337782"/>
            <a:ext cx="10922937" cy="58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Documents checked per week (2020 year)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1C2A319-9BA3-4A02-9634-3A3A45A5079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76150" y="1337782"/>
          <a:ext cx="10799999" cy="4939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99C2A3-58B2-4589-AE58-101A6C0A61CD}"/>
              </a:ext>
            </a:extLst>
          </p:cNvPr>
          <p:cNvCxnSpPr/>
          <p:nvPr/>
        </p:nvCxnSpPr>
        <p:spPr>
          <a:xfrm>
            <a:off x="5283200" y="2108200"/>
            <a:ext cx="2654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E6E501B-6C3A-4F27-B535-C296E370C917}"/>
              </a:ext>
            </a:extLst>
          </p:cNvPr>
          <p:cNvCxnSpPr>
            <a:cxnSpLocks/>
          </p:cNvCxnSpPr>
          <p:nvPr/>
        </p:nvCxnSpPr>
        <p:spPr>
          <a:xfrm>
            <a:off x="7188200" y="5448300"/>
            <a:ext cx="749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8BC407A-2B3E-4386-8BDE-387FD96E2980}"/>
              </a:ext>
            </a:extLst>
          </p:cNvPr>
          <p:cNvCxnSpPr/>
          <p:nvPr/>
        </p:nvCxnSpPr>
        <p:spPr>
          <a:xfrm>
            <a:off x="7416800" y="2108200"/>
            <a:ext cx="0" cy="334010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E44F1C5-02AC-4256-9CF1-33F551D31A3D}"/>
              </a:ext>
            </a:extLst>
          </p:cNvPr>
          <p:cNvSpPr txBox="1"/>
          <p:nvPr/>
        </p:nvSpPr>
        <p:spPr>
          <a:xfrm>
            <a:off x="7531099" y="2946400"/>
            <a:ext cx="32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Разница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более чем в 10 раз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428FFB-D17F-4975-BC67-82E12939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16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3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109" y="203996"/>
            <a:ext cx="10773506" cy="713875"/>
          </a:xfrm>
        </p:spPr>
        <p:txBody>
          <a:bodyPr>
            <a:noAutofit/>
          </a:bodyPr>
          <a:lstStyle/>
          <a:p>
            <a:pPr defTabSz="449263" fontAlgn="base">
              <a:lnSpc>
                <a:spcPct val="102000"/>
              </a:lnSpc>
              <a:spcAft>
                <a:spcPct val="0"/>
              </a:spcAft>
              <a:defRPr/>
            </a:pPr>
            <a:r>
              <a:rPr lang="ru-RU" sz="3200" b="0" dirty="0">
                <a:solidFill>
                  <a:srgbClr val="333333"/>
                </a:solidFill>
                <a:cs typeface="Times New Roman" panose="02020603050405020304" pitchFamily="18" charset="0"/>
              </a:rPr>
              <a:t>Объем (длина) запросов, обслуживаемых ежедневно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E60B85-9B68-4407-95AE-9B2F0D4A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2B86549F-BEF7-4A68-B359-03FAE3F7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3A4C507C-5F08-4BA4-85A4-2A9ED00AD2C0}"/>
              </a:ext>
            </a:extLst>
          </p:cNvPr>
          <p:cNvSpPr/>
          <p:nvPr/>
        </p:nvSpPr>
        <p:spPr>
          <a:xfrm>
            <a:off x="855910" y="1434973"/>
            <a:ext cx="4554000" cy="4554000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00304E0-2DC2-48E5-A04A-AE63C6B911B1}"/>
              </a:ext>
            </a:extLst>
          </p:cNvPr>
          <p:cNvSpPr/>
          <p:nvPr/>
        </p:nvSpPr>
        <p:spPr>
          <a:xfrm>
            <a:off x="6782091" y="1435135"/>
            <a:ext cx="4554000" cy="4554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26" name="Picture 2" descr="Google">
            <a:extLst>
              <a:ext uri="{FF2B5EF4-FFF2-40B4-BE49-F238E27FC236}">
                <a16:creationId xmlns:a16="http://schemas.microsoft.com/office/drawing/2014/main" id="{E9AD5BFA-CE8C-4346-84A6-D1BA8C7E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77" y="3103854"/>
            <a:ext cx="3774831" cy="12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1BCD2-9C1B-4D4D-A486-D4B86E587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631" y="3223795"/>
            <a:ext cx="972523" cy="116109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A4209A7-24A2-4B0F-89ED-F0578197FDB5}"/>
              </a:ext>
            </a:extLst>
          </p:cNvPr>
          <p:cNvSpPr/>
          <p:nvPr/>
        </p:nvSpPr>
        <p:spPr>
          <a:xfrm>
            <a:off x="5837116" y="6005961"/>
            <a:ext cx="6391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Примерно в 10 раз меньше. Основано на оценке специалистов компании Антиплагиат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 данных, опубликованных в открытых источниках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BFDA1C-623C-4262-B79E-2A97A5135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44" y="2029834"/>
            <a:ext cx="972523" cy="11610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6ACA64-A6AB-40D6-8577-EA4DAF43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92" y="1699051"/>
            <a:ext cx="972523" cy="11610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115C2D-326C-4AEF-B616-3CF47304D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168" y="2097408"/>
            <a:ext cx="972523" cy="11610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B9018C-C478-4691-8948-90DE4307C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82" y="3258498"/>
            <a:ext cx="972523" cy="11610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0B95C0-FC85-4EEF-9DFD-BC8C98DA9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456" y="3258858"/>
            <a:ext cx="972523" cy="1161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30C9CF-E834-40B6-A868-FC0B181A52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33" y="4419948"/>
            <a:ext cx="972523" cy="11610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E47201-7480-45A8-9DAB-FA0A474B4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92" y="4748540"/>
            <a:ext cx="972523" cy="1161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47A512-BA89-43A2-8BC2-E3E57E8BFE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61" y="4429170"/>
            <a:ext cx="972523" cy="11610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EA478F-6171-4370-A825-23E8AC6EC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28" y="3261767"/>
            <a:ext cx="972523" cy="116109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66B91F-536B-448D-99A3-B6728014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17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41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Модуль поиска переводных заимствований</a:t>
            </a:r>
          </a:p>
        </p:txBody>
      </p:sp>
      <p:sp>
        <p:nvSpPr>
          <p:cNvPr id="11" name="Текст 1"/>
          <p:cNvSpPr>
            <a:spLocks noGrp="1"/>
          </p:cNvSpPr>
          <p:nvPr>
            <p:ph type="body" idx="10"/>
          </p:nvPr>
        </p:nvSpPr>
        <p:spPr>
          <a:xfrm>
            <a:off x="838200" y="1605413"/>
            <a:ext cx="10561623" cy="187936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2018: </a:t>
            </a:r>
            <a:r>
              <a:rPr lang="ru-RU" sz="2400" dirty="0"/>
              <a:t>поиск русско-казахского и англо-казахского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2019: </a:t>
            </a:r>
            <a:r>
              <a:rPr lang="ru-RU" sz="2400" dirty="0"/>
              <a:t>поиск русско-кыргызского и англо-кыргызского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2020: </a:t>
            </a:r>
            <a:r>
              <a:rPr lang="ru-RU" sz="2400" dirty="0"/>
              <a:t>поиск русско-польского и англо-польского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007E2A9-85F8-4D25-AC7B-134A8C45190D}"/>
              </a:ext>
            </a:extLst>
          </p:cNvPr>
          <p:cNvSpPr/>
          <p:nvPr/>
        </p:nvSpPr>
        <p:spPr>
          <a:xfrm>
            <a:off x="542259" y="3541315"/>
            <a:ext cx="111429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Мы поняли, что таким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образом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будем развивать технологию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очень долго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lvl="0">
              <a:defRPr/>
            </a:pPr>
            <a:r>
              <a:rPr lang="ru-RU" sz="2400" dirty="0">
                <a:solidFill>
                  <a:srgbClr val="3F4A6F"/>
                </a:solidFill>
                <a:latin typeface="Open Sans"/>
              </a:rPr>
              <a:t>Кроме того, мы станем жертвой комбинаторного взрыва: </a:t>
            </a:r>
            <a:br>
              <a:rPr lang="ru-RU" sz="2400" dirty="0">
                <a:solidFill>
                  <a:srgbClr val="3F4A6F"/>
                </a:solidFill>
                <a:latin typeface="Open Sans"/>
              </a:rPr>
            </a:br>
            <a:r>
              <a:rPr lang="ru-RU" sz="2400" dirty="0">
                <a:solidFill>
                  <a:srgbClr val="3F4A6F"/>
                </a:solidFill>
                <a:latin typeface="Open Sans"/>
              </a:rPr>
              <a:t>чтобы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обеспечить поиск произвольных переводных заимствований нам рано или поздно потребуется группировка </a:t>
            </a:r>
            <a:r>
              <a:rPr lang="ru-RU" sz="2400" dirty="0">
                <a:solidFill>
                  <a:srgbClr val="3F4A6F"/>
                </a:solidFill>
              </a:rPr>
              <a:t>из 10 000 постоянно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работающих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серверов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C1B7042-7CEC-4D36-8905-C54C5153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18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86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793940-E877-4361-979A-C426FDF53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19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79F8BF-5451-4FB0-9F02-0022AC8FB5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CBBEE4-32D2-4082-8CE1-B02A23B3E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6763B3-D163-49D8-B8E1-760BABDF4D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IBM Plex Sans"/>
              </a:rPr>
              <a:t>Пётр Белоусов. 1951</a:t>
            </a:r>
            <a:endParaRPr lang="ru-RU" dirty="0"/>
          </a:p>
        </p:txBody>
      </p:sp>
      <p:pic>
        <p:nvPicPr>
          <p:cNvPr id="1026" name="Picture 2" descr="https://pbs.twimg.com/media/E10ebIBXIAAynaI.jpg">
            <a:extLst>
              <a:ext uri="{FF2B5EF4-FFF2-40B4-BE49-F238E27FC236}">
                <a16:creationId xmlns:a16="http://schemas.microsoft.com/office/drawing/2014/main" id="{59D16140-9A5F-42A6-A699-FC110CE07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90" y="261651"/>
            <a:ext cx="5255702" cy="659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6CC9F9-BF25-44F0-AB17-9DF1A0328879}"/>
              </a:ext>
            </a:extLst>
          </p:cNvPr>
          <p:cNvSpPr/>
          <p:nvPr/>
        </p:nvSpPr>
        <p:spPr>
          <a:xfrm>
            <a:off x="0" y="197383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IBM Plex Sans"/>
              </a:rPr>
              <a:t>«Мы пойдём другим путём»</a:t>
            </a:r>
            <a:endParaRPr lang="ru-RU" sz="3200" b="0" i="0" dirty="0">
              <a:solidFill>
                <a:schemeClr val="bg1"/>
              </a:solidFill>
              <a:effectLst/>
              <a:latin typeface="IBM Plex San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A1738E-4338-469D-A6A3-1F1DE3BFC229}"/>
              </a:ext>
            </a:extLst>
          </p:cNvPr>
          <p:cNvSpPr/>
          <p:nvPr/>
        </p:nvSpPr>
        <p:spPr>
          <a:xfrm>
            <a:off x="4980844" y="6488668"/>
            <a:ext cx="2192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BM Plex Sans"/>
              </a:rPr>
              <a:t>Пётр Белоусов. 1951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4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F3044ABC-F2D0-4B64-BBE3-EBC6D06F2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2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27256-7045-481F-9273-3C8382E2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3E9B3A-F5B0-40B8-B62A-6369568B2E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7FA6E1-E5CD-414C-A964-AF4D91238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pic>
        <p:nvPicPr>
          <p:cNvPr id="1034" name="Picture 10" descr="77cd6iX.jpg">
            <a:extLst>
              <a:ext uri="{FF2B5EF4-FFF2-40B4-BE49-F238E27FC236}">
                <a16:creationId xmlns:a16="http://schemas.microsoft.com/office/drawing/2014/main" id="{1F18D6DD-3EBC-475C-B648-1EED4005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0563" y="0"/>
            <a:ext cx="8131764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.kinorium.com/movie/shot/151475/w1500_237680.jpg">
            <a:extLst>
              <a:ext uri="{FF2B5EF4-FFF2-40B4-BE49-F238E27FC236}">
                <a16:creationId xmlns:a16="http://schemas.microsoft.com/office/drawing/2014/main" id="{38EEA18F-FF0C-421A-99B0-8FBA52F8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0000" cy="40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imkl.in/fanart/84/849348f2402b2f36_medium.jpg">
            <a:extLst>
              <a:ext uri="{FF2B5EF4-FFF2-40B4-BE49-F238E27FC236}">
                <a16:creationId xmlns:a16="http://schemas.microsoft.com/office/drawing/2014/main" id="{FDB45BAF-FE75-42F2-82A5-70CD02FA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0000"/>
            <a:ext cx="6120000" cy="344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op10a.ru/wp-content/uploads/2018/12/9-iskusstvennyj-razum-2001.jpg">
            <a:extLst>
              <a:ext uri="{FF2B5EF4-FFF2-40B4-BE49-F238E27FC236}">
                <a16:creationId xmlns:a16="http://schemas.microsoft.com/office/drawing/2014/main" id="{C736449B-2A1B-4E60-A3C6-97AF886D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3438000"/>
            <a:ext cx="6077352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6203353-C2AA-4DE3-B3C7-698D515246A8}"/>
              </a:ext>
            </a:extLst>
          </p:cNvPr>
          <p:cNvSpPr txBox="1">
            <a:spLocks/>
          </p:cNvSpPr>
          <p:nvPr/>
        </p:nvSpPr>
        <p:spPr>
          <a:xfrm>
            <a:off x="3656650" y="2678543"/>
            <a:ext cx="4878696" cy="1380785"/>
          </a:xfrm>
          <a:prstGeom prst="rect">
            <a:avLst/>
          </a:prstGeom>
        </p:spPr>
        <p:txBody>
          <a:bodyPr vert="horz" lIns="0" tIns="0" rIns="0" bIns="0" rtlCol="0" anchor="b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9600" dirty="0">
                <a:solidFill>
                  <a:schemeClr val="bg1"/>
                </a:solidFill>
              </a:rPr>
              <a:t>Мечты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0DBC9E-2898-4A97-9E77-06E8D25C63F4}"/>
              </a:ext>
            </a:extLst>
          </p:cNvPr>
          <p:cNvSpPr/>
          <p:nvPr/>
        </p:nvSpPr>
        <p:spPr>
          <a:xfrm>
            <a:off x="115751" y="127093"/>
            <a:ext cx="5000847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Художественный фильм «Двухсотлетний человек», 1999, кадр из фильма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17E6AA-31D2-49BE-ACD9-36012BB3E9DC}"/>
              </a:ext>
            </a:extLst>
          </p:cNvPr>
          <p:cNvSpPr/>
          <p:nvPr/>
        </p:nvSpPr>
        <p:spPr>
          <a:xfrm>
            <a:off x="8413067" y="131380"/>
            <a:ext cx="3663182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«Терминатор 2: Судный день», 1991, кадр из фильма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31C576D-04B8-426E-9444-029F3CCCC690}"/>
              </a:ext>
            </a:extLst>
          </p:cNvPr>
          <p:cNvSpPr/>
          <p:nvPr/>
        </p:nvSpPr>
        <p:spPr>
          <a:xfrm>
            <a:off x="115751" y="6449676"/>
            <a:ext cx="2383794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«Я, робот», 2004, кадр из фильма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E5B488-1033-4ED2-8483-1732A841070D}"/>
              </a:ext>
            </a:extLst>
          </p:cNvPr>
          <p:cNvSpPr/>
          <p:nvPr/>
        </p:nvSpPr>
        <p:spPr>
          <a:xfrm>
            <a:off x="8812792" y="6481389"/>
            <a:ext cx="3263457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«Искусственный разум», 2001, кадр из фильма</a:t>
            </a:r>
          </a:p>
        </p:txBody>
      </p:sp>
    </p:spTree>
    <p:extLst>
      <p:ext uri="{BB962C8B-B14F-4D97-AF65-F5344CB8AC3E}">
        <p14:creationId xmlns:p14="http://schemas.microsoft.com/office/powerpoint/2010/main" val="30960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19280-DA4F-46A6-99B0-6AC6727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Совершенствование системы «Антиплагиат» поддержано грантом РВК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1BA52B-419F-4AB8-92FC-C2DB813110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CBC9A3-1F64-4DAA-8944-DA82A5BB9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1F2467-E15A-4EF3-B7CA-9994F9C39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стр. </a:t>
            </a:r>
            <a:fld id="{2D7B17CE-0AD5-445D-9ED6-11E90614A92B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</a:t>
            </a: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из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764505-F4FF-44EE-83D4-26E37519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427"/>
            <a:ext cx="12212701" cy="52191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ED4C42-D21A-482C-A5FF-7929D69E6A8B}"/>
              </a:ext>
            </a:extLst>
          </p:cNvPr>
          <p:cNvSpPr/>
          <p:nvPr/>
        </p:nvSpPr>
        <p:spPr>
          <a:xfrm>
            <a:off x="0" y="505632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Конкурс компаний-лидеров в рамках реализации федерального проекта «Цифровые технологии» национальной программы «Цифровая экономика Российской Федерации», 2020–2022 годы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F60F12-062C-4CC7-A821-589EAF39F3DA}"/>
              </a:ext>
            </a:extLst>
          </p:cNvPr>
          <p:cNvSpPr/>
          <p:nvPr/>
        </p:nvSpPr>
        <p:spPr>
          <a:xfrm>
            <a:off x="2987962" y="5758260"/>
            <a:ext cx="6216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https://www.antiplagiat.ru/news/antiplagiat-rvc-grant-2020</a:t>
            </a:r>
          </a:p>
        </p:txBody>
      </p:sp>
    </p:spTree>
    <p:extLst>
      <p:ext uri="{BB962C8B-B14F-4D97-AF65-F5344CB8AC3E}">
        <p14:creationId xmlns:p14="http://schemas.microsoft.com/office/powerpoint/2010/main" val="243583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Идея алгоритма</a:t>
            </a: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21DA847F-8E6B-4A25-A58B-0DDB9321E372}"/>
              </a:ext>
            </a:extLst>
          </p:cNvPr>
          <p:cNvSpPr txBox="1">
            <a:spLocks/>
          </p:cNvSpPr>
          <p:nvPr/>
        </p:nvSpPr>
        <p:spPr>
          <a:xfrm>
            <a:off x="660764" y="1482482"/>
            <a:ext cx="6136758" cy="463256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Разделим алгоритм на две части: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 помощью машинного перевода и простых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NLP-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методов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найдем несколько наиболее релевантных документов из коллекции (поиск кандидатов)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с помощью методов </a:t>
            </a:r>
            <a:r>
              <a:rPr kumimoji="0" lang="ru-RU" sz="2400" b="0" i="0" u="none" strike="noStrike" kern="1200" cap="none" spc="0" normalizeH="0" noProof="0" dirty="0" err="1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нейросетевой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векторизации сравним документ-запрос и найденные документы-кандидаты (сопоставление документов)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Объект 9">
            <a:extLst>
              <a:ext uri="{FF2B5EF4-FFF2-40B4-BE49-F238E27FC236}">
                <a16:creationId xmlns:a16="http://schemas.microsoft.com/office/drawing/2014/main" id="{4D706C31-96AF-4D7E-9BE8-5A7CCCB8C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82482"/>
            <a:ext cx="4475406" cy="447540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87C458-B438-48F1-BF08-0FEB08570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21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1909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5751" y="191508"/>
            <a:ext cx="11640819" cy="618721"/>
          </a:xfrm>
        </p:spPr>
        <p:txBody>
          <a:bodyPr>
            <a:normAutofit/>
          </a:bodyPr>
          <a:lstStyle/>
          <a:p>
            <a:r>
              <a:rPr lang="ru-RU" sz="3200" b="0" dirty="0" err="1"/>
              <a:t>Валидационный</a:t>
            </a:r>
            <a:r>
              <a:rPr lang="ru-RU" sz="3200" b="0" dirty="0"/>
              <a:t> эксперимент на синтетических данных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61C851D-6863-4585-B1D4-8E3AB84706D9}"/>
              </a:ext>
            </a:extLst>
          </p:cNvPr>
          <p:cNvSpPr txBox="1">
            <a:spLocks/>
          </p:cNvSpPr>
          <p:nvPr/>
        </p:nvSpPr>
        <p:spPr>
          <a:xfrm>
            <a:off x="666205" y="1312419"/>
            <a:ext cx="11090365" cy="43513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3F4A6F"/>
                </a:solidFill>
                <a:latin typeface="Open Sans"/>
              </a:rPr>
              <a:t>Коллекция документов на трех языках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</a:t>
            </a:r>
            <a:r>
              <a:rPr lang="ru-RU" sz="2400" dirty="0">
                <a:solidFill>
                  <a:srgbClr val="3F4A6F"/>
                </a:solidFill>
                <a:latin typeface="Open Sans"/>
              </a:rPr>
              <a:t>Английский, Французский, Китайский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Анализируемые документы: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300 документов на Русском Турецком, Финском, в которые вставлены переведенные предложения из коллекции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Доля «плагиата»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: 20-80%</a:t>
            </a:r>
          </a:p>
        </p:txBody>
      </p:sp>
      <p:graphicFrame>
        <p:nvGraphicFramePr>
          <p:cNvPr id="11" name="Таблица 5">
            <a:extLst>
              <a:ext uri="{FF2B5EF4-FFF2-40B4-BE49-F238E27FC236}">
                <a16:creationId xmlns:a16="http://schemas.microsoft.com/office/drawing/2014/main" id="{7E79B8FE-6D3B-4F86-8237-8928EE33E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839464"/>
              </p:ext>
            </p:extLst>
          </p:nvPr>
        </p:nvGraphicFramePr>
        <p:xfrm>
          <a:off x="2032000" y="4076631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904482259"/>
                    </a:ext>
                  </a:extLst>
                </a:gridCol>
                <a:gridCol w="2284549">
                  <a:extLst>
                    <a:ext uri="{9D8B030D-6E8A-4147-A177-3AD203B41FA5}">
                      <a16:colId xmlns:a16="http://schemas.microsoft.com/office/drawing/2014/main" val="773493031"/>
                    </a:ext>
                  </a:extLst>
                </a:gridCol>
                <a:gridCol w="1779451">
                  <a:extLst>
                    <a:ext uri="{9D8B030D-6E8A-4147-A177-3AD203B41FA5}">
                      <a16:colId xmlns:a16="http://schemas.microsoft.com/office/drawing/2014/main" val="379571181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103953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Язык документа  коллекции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Язык анализируемого документа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Precision, %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Recall, %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9642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Английский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Русский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40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Французский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Турецкий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15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Китайский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Финский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528265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4ECE14-291F-4D40-A62A-A5E2049FB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22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5795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Эксперимент на данных европейских университетов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9D1EA00-2751-4E22-998B-7DA606E8416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rgbClr val="3F4A6F"/>
                </a:solidFill>
                <a:latin typeface="Open Sans"/>
              </a:rPr>
              <a:t>Проверяемые документы: 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2 5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94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работ (дипломы) из открытых репозиториев 25 ведущих университетов из стран с высоким уровнем образования: Германия, Испания, Португалия, Франция, Швеция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Документы получены из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Open Access Theses and Dissertations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3"/>
              </a:rPr>
              <a:t>https://oatd.org/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База поиска: область поиска системы Антиплагиат на русском, английском и других языках (105 языков)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2E54DE8-EA14-478F-BB4B-4D3899E39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23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05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Проверяемые документы: страны и университеты</a:t>
            </a:r>
          </a:p>
        </p:txBody>
      </p:sp>
      <p:graphicFrame>
        <p:nvGraphicFramePr>
          <p:cNvPr id="9" name="Таблица 4">
            <a:extLst>
              <a:ext uri="{FF2B5EF4-FFF2-40B4-BE49-F238E27FC236}">
                <a16:creationId xmlns:a16="http://schemas.microsoft.com/office/drawing/2014/main" id="{C179CFA3-91D3-4AF1-9379-FD6362473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538079"/>
              </p:ext>
            </p:extLst>
          </p:nvPr>
        </p:nvGraphicFramePr>
        <p:xfrm>
          <a:off x="808087" y="2324186"/>
          <a:ext cx="10918092" cy="2938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08008">
                  <a:extLst>
                    <a:ext uri="{9D8B030D-6E8A-4147-A177-3AD203B41FA5}">
                      <a16:colId xmlns:a16="http://schemas.microsoft.com/office/drawing/2014/main" val="3968939744"/>
                    </a:ext>
                  </a:extLst>
                </a:gridCol>
                <a:gridCol w="2115879">
                  <a:extLst>
                    <a:ext uri="{9D8B030D-6E8A-4147-A177-3AD203B41FA5}">
                      <a16:colId xmlns:a16="http://schemas.microsoft.com/office/drawing/2014/main" val="3930561116"/>
                    </a:ext>
                  </a:extLst>
                </a:gridCol>
                <a:gridCol w="2307265">
                  <a:extLst>
                    <a:ext uri="{9D8B030D-6E8A-4147-A177-3AD203B41FA5}">
                      <a16:colId xmlns:a16="http://schemas.microsoft.com/office/drawing/2014/main" val="191261702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737960383"/>
                    </a:ext>
                  </a:extLst>
                </a:gridCol>
                <a:gridCol w="2200940">
                  <a:extLst>
                    <a:ext uri="{9D8B030D-6E8A-4147-A177-3AD203B41FA5}">
                      <a16:colId xmlns:a16="http://schemas.microsoft.com/office/drawing/2014/main" val="639990697"/>
                    </a:ext>
                  </a:extLst>
                </a:gridCol>
              </a:tblGrid>
              <a:tr h="124871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  <a:p>
                      <a:pPr algn="ctr"/>
                      <a:endParaRPr lang="ru-RU" sz="1600" dirty="0"/>
                    </a:p>
                    <a:p>
                      <a:pPr algn="ctr"/>
                      <a:endParaRPr lang="ru-RU" sz="1600" dirty="0"/>
                    </a:p>
                    <a:p>
                      <a:pPr algn="ctr"/>
                      <a:r>
                        <a:rPr lang="en-US" sz="1600" dirty="0"/>
                        <a:t>Germany</a:t>
                      </a:r>
                      <a:endParaRPr lang="ru-RU" sz="16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France</a:t>
                      </a:r>
                      <a:endParaRPr lang="ru-RU" sz="16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Spain</a:t>
                      </a:r>
                      <a:endParaRPr lang="ru-RU" sz="16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Portugal</a:t>
                      </a:r>
                      <a:endParaRPr lang="ru-RU" sz="16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Sweden</a:t>
                      </a:r>
                      <a:endParaRPr lang="ru-RU" sz="16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252237"/>
                  </a:ext>
                </a:extLst>
              </a:tr>
              <a:tr h="2089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Universität Ulm</a:t>
                      </a:r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Aix Marseille </a:t>
                      </a:r>
                      <a:r>
                        <a:rPr lang="en-US" sz="1400" dirty="0" err="1"/>
                        <a:t>Université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Universidad de Cantabria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Universidade</a:t>
                      </a:r>
                      <a:r>
                        <a:rPr lang="en-US" sz="1400" dirty="0"/>
                        <a:t> Nova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Karlstad University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59510"/>
                  </a:ext>
                </a:extLst>
              </a:tr>
              <a:tr h="2089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Universität Tübingen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Sorbonne Paris </a:t>
                      </a:r>
                      <a:r>
                        <a:rPr lang="en-US" sz="1400" dirty="0" err="1"/>
                        <a:t>Cité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Universitat</a:t>
                      </a:r>
                      <a:r>
                        <a:rPr lang="en-US" sz="1400" dirty="0"/>
                        <a:t> de Valencia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Universidade</a:t>
                      </a:r>
                      <a:r>
                        <a:rPr lang="en-US" sz="1400" dirty="0"/>
                        <a:t> do Porto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Linnaeus University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079196"/>
                  </a:ext>
                </a:extLst>
              </a:tr>
              <a:tr h="2089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Universität Würzburg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Université</a:t>
                      </a:r>
                      <a:r>
                        <a:rPr lang="en-US" sz="1400" dirty="0"/>
                        <a:t> Paris-</a:t>
                      </a:r>
                      <a:r>
                        <a:rPr lang="en-US" sz="1400" dirty="0" err="1"/>
                        <a:t>Saclay</a:t>
                      </a:r>
                      <a:r>
                        <a:rPr lang="en-US" sz="1400" dirty="0"/>
                        <a:t> (</a:t>
                      </a:r>
                      <a:r>
                        <a:rPr lang="en-US" sz="1400" dirty="0" err="1"/>
                        <a:t>ComUE</a:t>
                      </a:r>
                      <a:r>
                        <a:rPr lang="en-US" sz="1400" dirty="0"/>
                        <a:t>)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Universitat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Autònoma</a:t>
                      </a:r>
                      <a:r>
                        <a:rPr lang="en-US" sz="1400" dirty="0"/>
                        <a:t> de Barcelona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Universidade</a:t>
                      </a:r>
                      <a:r>
                        <a:rPr lang="en-US" sz="1400" dirty="0"/>
                        <a:t> do Minho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Malmö University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17657"/>
                  </a:ext>
                </a:extLst>
              </a:tr>
              <a:tr h="2089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Freie</a:t>
                      </a:r>
                      <a:r>
                        <a:rPr lang="en-US" sz="1400" dirty="0"/>
                        <a:t> Universität Berlin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Lyon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Universitat</a:t>
                      </a:r>
                      <a:r>
                        <a:rPr lang="en-US" sz="1400" dirty="0"/>
                        <a:t> de Barcelona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RCAAP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Umeå</a:t>
                      </a:r>
                      <a:r>
                        <a:rPr lang="en-US" sz="1400" dirty="0"/>
                        <a:t> University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741411"/>
                  </a:ext>
                </a:extLst>
              </a:tr>
              <a:tr h="2089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Philipps-Universität Marburg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Université</a:t>
                      </a:r>
                      <a:r>
                        <a:rPr lang="en-US" sz="1400" dirty="0"/>
                        <a:t> Grenoble Alpes (</a:t>
                      </a:r>
                      <a:r>
                        <a:rPr lang="en-US" sz="1400" dirty="0" err="1"/>
                        <a:t>ComUE</a:t>
                      </a:r>
                      <a:r>
                        <a:rPr lang="en-US" sz="1400" dirty="0"/>
                        <a:t>)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Universidad de Sevilla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Universidade</a:t>
                      </a:r>
                      <a:r>
                        <a:rPr lang="en-US" sz="1400" dirty="0"/>
                        <a:t> de Aveiro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Uppsala University</a:t>
                      </a:r>
                      <a:endParaRPr lang="ru-RU" sz="1400" dirty="0"/>
                    </a:p>
                  </a:txBody>
                  <a:tcPr marL="78342" marR="78342" marT="39170" marB="391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525766"/>
                  </a:ext>
                </a:extLst>
              </a:tr>
            </a:tbl>
          </a:graphicData>
        </a:graphic>
      </p:graphicFrame>
      <p:pic>
        <p:nvPicPr>
          <p:cNvPr id="10" name="Picture 2" descr="https://flagof.ru/wp-content/uploads/2018/10/Germany-flag.jpg">
            <a:extLst>
              <a:ext uri="{FF2B5EF4-FFF2-40B4-BE49-F238E27FC236}">
                <a16:creationId xmlns:a16="http://schemas.microsoft.com/office/drawing/2014/main" id="{6CCB0165-A10F-4754-A45B-D0D0B9775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01" y="2325300"/>
            <a:ext cx="1348789" cy="10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roprikol.ru/wp-content/uploads/2019/08/kartinki-flag-franczii-24.jpg">
            <a:extLst>
              <a:ext uri="{FF2B5EF4-FFF2-40B4-BE49-F238E27FC236}">
                <a16:creationId xmlns:a16="http://schemas.microsoft.com/office/drawing/2014/main" id="{46F6B621-9F9B-4F4A-96AA-B436B89F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49" y="2325300"/>
            <a:ext cx="1382881" cy="10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originals/41/a3/8e/41a38e33d089b78f51e455ec0e20d4e6.jpg">
            <a:extLst>
              <a:ext uri="{FF2B5EF4-FFF2-40B4-BE49-F238E27FC236}">
                <a16:creationId xmlns:a16="http://schemas.microsoft.com/office/drawing/2014/main" id="{40B74A0D-7E9B-4602-8573-6FE912ECA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760" y="2324186"/>
            <a:ext cx="1554480" cy="10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ut.ru/images/english/flags/portugal.jpg">
            <a:extLst>
              <a:ext uri="{FF2B5EF4-FFF2-40B4-BE49-F238E27FC236}">
                <a16:creationId xmlns:a16="http://schemas.microsoft.com/office/drawing/2014/main" id="{C029086B-9FD8-4298-8A31-D0907110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70" y="2324186"/>
            <a:ext cx="1553520" cy="10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.vox-cdn.com/thumbor/URGf4p1cgpdU5TfVyexV5rw50CM=/0x26:800x476/1600x900/cdn.vox-cdn.com/uploads/chorus_image/image/45503148/800px-Flag_of_Sweden.svg.0.0.png">
            <a:extLst>
              <a:ext uri="{FF2B5EF4-FFF2-40B4-BE49-F238E27FC236}">
                <a16:creationId xmlns:a16="http://schemas.microsoft.com/office/drawing/2014/main" id="{2906160E-49D8-4EF0-82FB-13081D17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013" y="2325600"/>
            <a:ext cx="1843200" cy="10368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B1E6B94-F2F9-43D9-8EA3-D25AA4E5A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24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303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Статистические характеристики выборки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163DF10-46B5-433E-BCE2-258C375D0ABD}"/>
              </a:ext>
            </a:extLst>
          </p:cNvPr>
          <p:cNvSpPr txBox="1">
            <a:spLocks/>
          </p:cNvSpPr>
          <p:nvPr/>
        </p:nvSpPr>
        <p:spPr>
          <a:xfrm>
            <a:off x="671513" y="1091808"/>
            <a:ext cx="4143375" cy="45876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Распределение по языкам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Объект 8">
            <a:extLst>
              <a:ext uri="{FF2B5EF4-FFF2-40B4-BE49-F238E27FC236}">
                <a16:creationId xmlns:a16="http://schemas.microsoft.com/office/drawing/2014/main" id="{21922BF3-010E-40DF-AE24-1D071DA7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108" y="1550571"/>
            <a:ext cx="4851827" cy="4561624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Текст 5">
            <a:extLst>
              <a:ext uri="{FF2B5EF4-FFF2-40B4-BE49-F238E27FC236}">
                <a16:creationId xmlns:a16="http://schemas.microsoft.com/office/drawing/2014/main" id="{967A75B8-1FAD-49CF-93CF-505E5C60D785}"/>
              </a:ext>
            </a:extLst>
          </p:cNvPr>
          <p:cNvSpPr txBox="1">
            <a:spLocks/>
          </p:cNvSpPr>
          <p:nvPr/>
        </p:nvSpPr>
        <p:spPr>
          <a:xfrm>
            <a:off x="5772151" y="1091808"/>
            <a:ext cx="6130923" cy="307777"/>
          </a:xfrm>
          <a:prstGeom prst="rect">
            <a:avLst/>
          </a:prstGeom>
        </p:spPr>
        <p:txBody>
          <a:bodyPr vert="horz" wrap="square" lIns="0" tIns="0" rIns="0" bIns="0" numCol="1" spcCol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3F4A6F"/>
                </a:solidFill>
                <a:latin typeface="Open Sans"/>
              </a:rPr>
              <a:t>Тематическое распределение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" name="Объект 10">
            <a:extLst>
              <a:ext uri="{FF2B5EF4-FFF2-40B4-BE49-F238E27FC236}">
                <a16:creationId xmlns:a16="http://schemas.microsoft.com/office/drawing/2014/main" id="{B3461E89-8446-44CD-8509-3359293FF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011" y="1550570"/>
            <a:ext cx="6611181" cy="4561624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4652D1-602B-47E7-A3FB-3C2030965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25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706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Распределение по языкам найденных случаев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6C7150-0AD6-4312-9D35-CCB47E742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11784"/>
            <a:ext cx="5956299" cy="446722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4D3F4-8384-4DDA-A436-C50EC65DC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0" y="1612305"/>
            <a:ext cx="4733107" cy="446670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A8905D89-BDF4-47DC-BDD3-20FC350F68F0}"/>
              </a:ext>
            </a:extLst>
          </p:cNvPr>
          <p:cNvSpPr txBox="1">
            <a:spLocks/>
          </p:cNvSpPr>
          <p:nvPr/>
        </p:nvSpPr>
        <p:spPr>
          <a:xfrm>
            <a:off x="660764" y="1184063"/>
            <a:ext cx="10170177" cy="3212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Обнаружено 416 случаев переводных заимствований значительного объема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5042C6-9245-4E9E-86C3-8DDD62373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26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573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Тематическое распределение найденных случаев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C2A18B-8941-4467-81B4-E89F74B58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20" y="944122"/>
            <a:ext cx="6673560" cy="52205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C39E4C2-8FC7-49D8-BEF4-1D13E65BA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27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30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CF2F1B-F1B2-4B5C-AACE-78B6CE57D851}"/>
              </a:ext>
            </a:extLst>
          </p:cNvPr>
          <p:cNvPicPr preferRelativeResize="0"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" b="24856"/>
          <a:stretch/>
        </p:blipFill>
        <p:spPr>
          <a:xfrm>
            <a:off x="1010911" y="1200150"/>
            <a:ext cx="4861311" cy="50988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C6767B-9737-4F1E-9FDB-B93082A5B43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0" b="14581"/>
          <a:stretch/>
        </p:blipFill>
        <p:spPr>
          <a:xfrm>
            <a:off x="6319779" y="1200150"/>
            <a:ext cx="4861311" cy="509880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42EDC48-4366-4DB2-A9A8-39E34AF4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плагиата.</a:t>
            </a:r>
            <a:r>
              <a:rPr lang="en-US" sz="3200" b="0" dirty="0"/>
              <a:t> University of Cantabria. 2019</a:t>
            </a:r>
            <a:endParaRPr lang="ru-RU" sz="320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5859964-8DB1-49FF-BA1A-BD78E349E9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8E19DDF-4EA2-4213-A976-725D71D5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14946D-6E37-4991-9B67-51A28BAB6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28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115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EB6AB6A-1D1E-4441-B799-F1CE6D6F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плагиата.</a:t>
            </a:r>
            <a:r>
              <a:rPr lang="en-US" sz="3200" b="0" dirty="0"/>
              <a:t> University of Cantabria. 2019</a:t>
            </a:r>
            <a:endParaRPr lang="ru-RU" sz="32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C2B0A0-75E9-4EFE-9EA1-42A52CAF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F7E7C9-2C78-4410-8ACA-E61ACF63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A5AA3C-370C-418E-8F2B-21B593F1C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74" y="909288"/>
            <a:ext cx="6818851" cy="5419212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7185EC-3FC5-42E4-B8BB-ECFC58F4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29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942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DB342A16-C9B7-44D9-B687-9EE85273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3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F11724-1F1E-437A-A980-C9367A5152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ru-RU"/>
              <a:t>17.09.2021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BC969B-9E86-4059-AD8C-12A73C9CF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pic>
        <p:nvPicPr>
          <p:cNvPr id="2050" name="Picture 2" descr="https://cdn1.ozone.ru/s3/multimedia-y/6007529074.jpg">
            <a:extLst>
              <a:ext uri="{FF2B5EF4-FFF2-40B4-BE49-F238E27FC236}">
                <a16:creationId xmlns:a16="http://schemas.microsoft.com/office/drawing/2014/main" id="{75855E25-A4DE-462E-B5A6-632EF6A7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3" y="1170978"/>
            <a:ext cx="3114896" cy="479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6217C6B-8C99-475E-A769-11E234BA1436}"/>
              </a:ext>
            </a:extLst>
          </p:cNvPr>
          <p:cNvSpPr/>
          <p:nvPr/>
        </p:nvSpPr>
        <p:spPr>
          <a:xfrm>
            <a:off x="4010749" y="1353505"/>
            <a:ext cx="757381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«Важное различие заключается в следующем: сильный искусственный интеллект – это то, чего мы желаем, на что надеемся и что представляем себе (без учета злобных </a:t>
            </a:r>
            <a:r>
              <a:rPr lang="ru-RU" sz="2400" dirty="0" err="1"/>
              <a:t>роботических</a:t>
            </a:r>
            <a:r>
              <a:rPr lang="ru-RU" sz="2400" dirty="0"/>
              <a:t> повелителей эпохи расцвета научной фантастики). Слабый искусственный интеллект – то, что у нас реально есть. Такова разница между мечтой и реальностью».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fontAlgn="base"/>
            <a:r>
              <a:rPr lang="ru-RU" sz="1600" dirty="0" err="1"/>
              <a:t>Мередит</a:t>
            </a:r>
            <a:r>
              <a:rPr lang="ru-RU" sz="1600" dirty="0"/>
              <a:t> </a:t>
            </a:r>
            <a:r>
              <a:rPr lang="ru-RU" sz="1600" dirty="0" err="1"/>
              <a:t>Бруссард</a:t>
            </a:r>
            <a:endParaRPr lang="ru-RU" sz="1600" dirty="0"/>
          </a:p>
          <a:p>
            <a:pPr fontAlgn="base"/>
            <a:r>
              <a:rPr lang="ru-RU" sz="1600" dirty="0"/>
              <a:t>Искусственный интеллект: Пределы возможного, 2018, «Альпина </a:t>
            </a:r>
            <a:r>
              <a:rPr lang="ru-RU" sz="1600" dirty="0" err="1"/>
              <a:t>Диджитал</a:t>
            </a:r>
            <a:r>
              <a:rPr lang="ru-RU" sz="1600" dirty="0"/>
              <a:t>»</a:t>
            </a:r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668BDE-EF8B-4814-9CCE-C45A0A3E4E78}"/>
              </a:ext>
            </a:extLst>
          </p:cNvPr>
          <p:cNvSpPr/>
          <p:nvPr/>
        </p:nvSpPr>
        <p:spPr>
          <a:xfrm>
            <a:off x="10982176" y="6284883"/>
            <a:ext cx="1005840" cy="553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40DDC9-5A4D-45E5-B457-F4396B12D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05" y="-12476"/>
            <a:ext cx="11023691" cy="68829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A68EA3-C881-4010-9141-4813A540C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508"/>
            <a:ext cx="10515600" cy="618721"/>
          </a:xfrm>
        </p:spPr>
        <p:txBody>
          <a:bodyPr>
            <a:normAutofit/>
          </a:bodyPr>
          <a:lstStyle/>
          <a:p>
            <a:r>
              <a:rPr lang="ru-RU" sz="4400" dirty="0"/>
              <a:t>Реальность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4806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8CF2F1B-F1B2-4B5C-AACE-78B6CE57D851}"/>
              </a:ext>
            </a:extLst>
          </p:cNvPr>
          <p:cNvPicPr preferRelativeResize="0"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 b="18927"/>
          <a:stretch/>
        </p:blipFill>
        <p:spPr>
          <a:xfrm>
            <a:off x="660764" y="1293033"/>
            <a:ext cx="4861311" cy="473023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C6767B-9737-4F1E-9FDB-B93082A5B43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r="2051"/>
          <a:stretch/>
        </p:blipFill>
        <p:spPr>
          <a:xfrm>
            <a:off x="6628435" y="1293033"/>
            <a:ext cx="4861311" cy="473023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42EDC48-4366-4DB2-A9A8-39E34AF4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плагиата.</a:t>
            </a:r>
            <a:r>
              <a:rPr lang="en-US" sz="3200" b="0" dirty="0"/>
              <a:t> University of Cantabria. 2019</a:t>
            </a:r>
            <a:endParaRPr lang="ru-RU" sz="320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5859964-8DB1-49FF-BA1A-BD78E349E9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8E19DDF-4EA2-4213-A976-725D71D5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42977FE-93FC-42FA-9569-27F925B8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30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574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42EDC48-4366-4DB2-A9A8-39E34AF4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Пример плагиата.</a:t>
            </a:r>
            <a:r>
              <a:rPr lang="en-US" sz="3200" b="0" dirty="0"/>
              <a:t> </a:t>
            </a:r>
            <a:r>
              <a:rPr lang="ru-RU" sz="3200" b="0" dirty="0"/>
              <a:t>Перевод на английский</a:t>
            </a:r>
            <a:endParaRPr lang="ru-RU" sz="3200" dirty="0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5859964-8DB1-49FF-BA1A-BD78E349E9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8E19DDF-4EA2-4213-A976-725D71D5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01665-3254-46F5-BB7E-E3225B3EC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140" y="1150206"/>
            <a:ext cx="3429517" cy="5035596"/>
          </a:xfrm>
          <a:prstGeom prst="rect">
            <a:avLst/>
          </a:prstGeom>
          <a:ln>
            <a:solidFill>
              <a:srgbClr val="0070C0"/>
            </a:solidFill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9EAB08E-FA0C-4E83-9399-807EBB6FB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" b="-1341"/>
          <a:stretch/>
        </p:blipFill>
        <p:spPr>
          <a:xfrm>
            <a:off x="7206345" y="1150206"/>
            <a:ext cx="3681192" cy="5035596"/>
          </a:xfrm>
          <a:prstGeom prst="rect">
            <a:avLst/>
          </a:prstGeom>
          <a:ln>
            <a:solidFill>
              <a:srgbClr val="0070C0"/>
            </a:solidFill>
          </a:ln>
          <a:effectLst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338E8B-67F2-414B-9EDE-D520D6BE5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31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092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Выводы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F47B8F49-04DE-4172-9879-203EAEAE5234}"/>
              </a:ext>
            </a:extLst>
          </p:cNvPr>
          <p:cNvSpPr txBox="1">
            <a:spLocks/>
          </p:cNvSpPr>
          <p:nvPr/>
        </p:nvSpPr>
        <p:spPr>
          <a:xfrm>
            <a:off x="838200" y="148248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06FC5638-787A-412B-A4D9-EF46C0599E0D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35311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Антиплагиат разработал и ввел в эксплуатацию новый инструмент поиска переводных заимствований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Все документы подписчиков системы уже проверяются с помощью созданного инструмента на наличие переводных заимствований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По результатам эксперимента от 1 % до 3 % документов содержат переводные заимствования. Это много!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Открытый доступ способствует повышению качества контента, но панацеей не является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9297DB-9188-4B38-ADC3-AFB8B0BAB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32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5326A0-C534-4684-A694-F79FD8AE27F0}"/>
              </a:ext>
            </a:extLst>
          </p:cNvPr>
          <p:cNvSpPr/>
          <p:nvPr/>
        </p:nvSpPr>
        <p:spPr>
          <a:xfrm>
            <a:off x="660764" y="5630919"/>
            <a:ext cx="944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European Conference on Academic Integrity and Plagiarism 2021</a:t>
            </a:r>
            <a:r>
              <a:rPr lang="ru-RU" dirty="0"/>
              <a:t>, </a:t>
            </a:r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–11</a:t>
            </a:r>
            <a:r>
              <a:rPr lang="en-US" baseline="30000" dirty="0"/>
              <a:t>th</a:t>
            </a:r>
            <a:r>
              <a:rPr lang="en-US" dirty="0"/>
              <a:t> June 2021</a:t>
            </a:r>
          </a:p>
          <a:p>
            <a:r>
              <a:rPr lang="ru-RU" dirty="0">
                <a:hlinkClick r:id="rId3"/>
              </a:rPr>
              <a:t>https://academicintegrity.eu/conference/conference-program/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1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08A8751-25DC-4FB7-AA41-C33D3BFE5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33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"/>
            <a:ext cx="1204269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6375" y="1028580"/>
            <a:ext cx="44699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29 сентября 11:00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мск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35" y="762177"/>
            <a:ext cx="1250161" cy="12501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9837" y="1819181"/>
            <a:ext cx="7202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Подробности и регистрация: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https://www.antiplagiat.ru/training/29-09-2021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00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8906" y="1377392"/>
            <a:ext cx="6341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era Pro" panose="02060804040200020004" pitchFamily="18" charset="0"/>
                <a:ea typeface="+mn-ea"/>
                <a:cs typeface="+mn-cs"/>
              </a:rPr>
              <a:t>Обнаружение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ndera Pro" panose="02060804040200020004" pitchFamily="18" charset="0"/>
                <a:ea typeface="+mn-ea"/>
                <a:cs typeface="+mn-cs"/>
              </a:rPr>
              <a:t>заимствований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33" y="926601"/>
            <a:ext cx="2341843" cy="23418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26" y="526774"/>
            <a:ext cx="9971314" cy="15748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700" y="467757"/>
            <a:ext cx="1218601" cy="12186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08" y="3495758"/>
            <a:ext cx="790222" cy="6660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952" y="3622823"/>
            <a:ext cx="564444" cy="5531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855" y="4811755"/>
            <a:ext cx="598311" cy="57573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808" y="4790605"/>
            <a:ext cx="553156" cy="56444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708" y="3627774"/>
            <a:ext cx="553156" cy="5531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52878" y="3702942"/>
            <a:ext cx="231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бесплатно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95813" y="3719052"/>
            <a:ext cx="2359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онлайн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38830" y="3711595"/>
            <a:ext cx="55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- 22 октября 2021 г.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55968" y="4689480"/>
            <a:ext cx="3788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сайт конференции: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  <a:hlinkClick r:id="rId10"/>
              </a:rPr>
              <a:t>ozconf.ru/oz-2021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8A551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8831" y="4681811"/>
            <a:ext cx="516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обязательная регистрация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E8A55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по ссылке: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  <a:hlinkClick r:id="rId11"/>
              </a:rPr>
              <a:t>ozconf.ru/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  <a:hlinkClick r:id="rId11"/>
              </a:rPr>
              <a:t>reg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8A551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63" y="1866489"/>
            <a:ext cx="2547340" cy="905721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B5370753-16A7-4520-BB7E-61787DDD0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17.09.2021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6F0185-FC25-4830-B25A-C8F21521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8653" y="6505910"/>
            <a:ext cx="7006536" cy="153888"/>
          </a:xfrm>
        </p:spPr>
        <p:txBody>
          <a:bodyPr/>
          <a:lstStyle/>
          <a:p>
            <a:r>
              <a:rPr lang="ru-RU"/>
              <a:t>35        Специальное мероприятие НЭИКОН “Научная информация и научные ресурсы в условиях локдауна”</a:t>
            </a: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B67FF3-B59A-431B-8BA0-1E73E23C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 стр. </a:t>
            </a:r>
            <a:fld id="{496A6151-9F78-480A-8090-621DB34CF903}" type="slidenum">
              <a:rPr lang="ru-RU" smtClean="0"/>
              <a:t>34</a:t>
            </a:fld>
            <a:r>
              <a:rPr lang="ru-RU" dirty="0"/>
              <a:t> из</a:t>
            </a:r>
          </a:p>
        </p:txBody>
      </p:sp>
    </p:spTree>
    <p:extLst>
      <p:ext uri="{BB962C8B-B14F-4D97-AF65-F5344CB8AC3E}">
        <p14:creationId xmlns:p14="http://schemas.microsoft.com/office/powerpoint/2010/main" val="313390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4613" y="978060"/>
            <a:ext cx="7462777" cy="492443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4613" y="1634810"/>
            <a:ext cx="7462777" cy="369332"/>
          </a:xfrm>
        </p:spPr>
        <p:txBody>
          <a:bodyPr/>
          <a:lstStyle/>
          <a:p>
            <a:r>
              <a:rPr lang="ru-RU" dirty="0"/>
              <a:t>Ваши вопросы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F247F0-237D-4504-9B14-B69C73907673}"/>
              </a:ext>
            </a:extLst>
          </p:cNvPr>
          <p:cNvSpPr/>
          <p:nvPr/>
        </p:nvSpPr>
        <p:spPr>
          <a:xfrm>
            <a:off x="267854" y="2730200"/>
            <a:ext cx="117394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dirty="0">
                <a:solidFill>
                  <a:schemeClr val="bg1"/>
                </a:solidFill>
                <a:latin typeface="Fira Sans"/>
              </a:rPr>
              <a:t>Над проектом работали:</a:t>
            </a:r>
          </a:p>
          <a:p>
            <a:pPr>
              <a:spcAft>
                <a:spcPts val="600"/>
              </a:spcAft>
            </a:pPr>
            <a:endParaRPr lang="ru-RU" dirty="0">
              <a:solidFill>
                <a:schemeClr val="bg1"/>
              </a:solidFill>
              <a:latin typeface="Fira Sans"/>
            </a:endParaRPr>
          </a:p>
          <a:p>
            <a:pPr>
              <a:spcAft>
                <a:spcPts val="600"/>
              </a:spcAft>
              <a:tabLst>
                <a:tab pos="3943350" algn="l"/>
                <a:tab pos="7980363" algn="l"/>
              </a:tabLst>
            </a:pPr>
            <a:r>
              <a:rPr lang="ru-RU" dirty="0" err="1">
                <a:solidFill>
                  <a:schemeClr val="bg1"/>
                </a:solidFill>
                <a:latin typeface="Fira Sans"/>
              </a:rPr>
              <a:t>Бахтеев</a:t>
            </a:r>
            <a:r>
              <a:rPr lang="ru-RU" dirty="0">
                <a:solidFill>
                  <a:schemeClr val="bg1"/>
                </a:solidFill>
                <a:latin typeface="Fira Sans"/>
              </a:rPr>
              <a:t> Олег Юрьевич	Горбачев Георгий Викторович	Горленко Татьяна Александровна</a:t>
            </a:r>
          </a:p>
          <a:p>
            <a:pPr>
              <a:spcAft>
                <a:spcPts val="600"/>
              </a:spcAft>
              <a:tabLst>
                <a:tab pos="3943350" algn="l"/>
                <a:tab pos="7980363" algn="l"/>
              </a:tabLst>
            </a:pPr>
            <a:r>
              <a:rPr lang="ru-RU" dirty="0">
                <a:solidFill>
                  <a:schemeClr val="bg1"/>
                </a:solidFill>
                <a:latin typeface="Fira Sans"/>
              </a:rPr>
              <a:t>Грабовой Андрей Валериевич	Гращенков Кирилл Владимирович	Ивахненко Андрей Александрович</a:t>
            </a:r>
          </a:p>
          <a:p>
            <a:pPr>
              <a:spcAft>
                <a:spcPts val="600"/>
              </a:spcAft>
              <a:tabLst>
                <a:tab pos="3943350" algn="l"/>
                <a:tab pos="7980363" algn="l"/>
              </a:tabLst>
            </a:pPr>
            <a:r>
              <a:rPr lang="ru-RU" dirty="0">
                <a:solidFill>
                  <a:schemeClr val="bg1"/>
                </a:solidFill>
                <a:latin typeface="Fira Sans"/>
              </a:rPr>
              <a:t>Кильдяков Александр Сергеевич	</a:t>
            </a:r>
            <a:r>
              <a:rPr lang="ru-RU" dirty="0" err="1">
                <a:solidFill>
                  <a:schemeClr val="bg1"/>
                </a:solidFill>
                <a:latin typeface="Fira Sans"/>
              </a:rPr>
              <a:t>Комарницкий</a:t>
            </a:r>
            <a:r>
              <a:rPr lang="ru-RU" dirty="0">
                <a:solidFill>
                  <a:schemeClr val="bg1"/>
                </a:solidFill>
                <a:latin typeface="Fira Sans"/>
              </a:rPr>
              <a:t> Владислав Евгеньевич	Никитов Артемий Владимирович</a:t>
            </a:r>
          </a:p>
          <a:p>
            <a:pPr>
              <a:spcAft>
                <a:spcPts val="600"/>
              </a:spcAft>
              <a:tabLst>
                <a:tab pos="3943350" algn="l"/>
                <a:tab pos="7980363" algn="l"/>
              </a:tabLst>
            </a:pPr>
            <a:r>
              <a:rPr lang="ru-RU" dirty="0" err="1">
                <a:solidFill>
                  <a:schemeClr val="bg1"/>
                </a:solidFill>
                <a:latin typeface="Fira Sans"/>
              </a:rPr>
              <a:t>Огальцов</a:t>
            </a:r>
            <a:r>
              <a:rPr lang="ru-RU" dirty="0">
                <a:solidFill>
                  <a:schemeClr val="bg1"/>
                </a:solidFill>
                <a:latin typeface="Fira Sans"/>
              </a:rPr>
              <a:t> Александр Владимирович	Сахарова Александра Вадимовна	Хазов Андрей Вячеславович</a:t>
            </a:r>
          </a:p>
          <a:p>
            <a:pPr>
              <a:spcAft>
                <a:spcPts val="600"/>
              </a:spcAft>
              <a:tabLst>
                <a:tab pos="3943350" algn="l"/>
                <a:tab pos="7980363" algn="l"/>
              </a:tabLst>
            </a:pPr>
            <a:r>
              <a:rPr lang="ru-RU" dirty="0">
                <a:solidFill>
                  <a:schemeClr val="bg1"/>
                </a:solidFill>
                <a:latin typeface="Fira Sans"/>
              </a:rPr>
              <a:t>Чехович Юрий Викторович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0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1288653" y="6515638"/>
            <a:ext cx="7006536" cy="1538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Обнаружение переводных заимствований</a:t>
            </a:r>
          </a:p>
        </p:txBody>
      </p:sp>
      <p:sp>
        <p:nvSpPr>
          <p:cNvPr id="11" name="Текст 1"/>
          <p:cNvSpPr>
            <a:spLocks noGrp="1"/>
          </p:cNvSpPr>
          <p:nvPr>
            <p:ph type="body" idx="10"/>
          </p:nvPr>
        </p:nvSpPr>
        <p:spPr>
          <a:xfrm>
            <a:off x="838200" y="1605413"/>
            <a:ext cx="10561623" cy="198144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Рост популярности переводного плагиата</a:t>
            </a:r>
            <a:r>
              <a:rPr lang="en-US" sz="2400" dirty="0"/>
              <a:t>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Становится сложнее совершать «обычные заимствований»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Повышение качества машинного перевода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Переводной плагиат обнаружить сложнее, например, потому что перевод всегда неоднозначен</a:t>
            </a:r>
            <a:endParaRPr lang="en-US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E0EF96-C5A0-4981-AAA2-0AC4D96E7C6E}"/>
              </a:ext>
            </a:extLst>
          </p:cNvPr>
          <p:cNvSpPr/>
          <p:nvPr/>
        </p:nvSpPr>
        <p:spPr>
          <a:xfrm>
            <a:off x="838200" y="4382037"/>
            <a:ext cx="1051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В 2016 года Антиплагиат начал разработку промышленного решения по поиску переводных заимствований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3A594A-F304-4130-AE32-69F0A21BC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 dirty="0"/>
              <a:t>стр. </a:t>
            </a:r>
            <a:fld id="{2D7B17CE-0AD5-445D-9ED6-11E90614A92B}" type="slidenum">
              <a:rPr lang="ru-RU" smtClean="0"/>
              <a:pPr/>
              <a:t>4</a:t>
            </a:fld>
            <a:r>
              <a:rPr lang="en-US" dirty="0"/>
              <a:t>  </a:t>
            </a:r>
            <a:r>
              <a:rPr lang="ru-RU" dirty="0"/>
              <a:t>из</a:t>
            </a:r>
          </a:p>
        </p:txBody>
      </p:sp>
    </p:spTree>
    <p:extLst>
      <p:ext uri="{BB962C8B-B14F-4D97-AF65-F5344CB8AC3E}">
        <p14:creationId xmlns:p14="http://schemas.microsoft.com/office/powerpoint/2010/main" val="37270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91508"/>
            <a:ext cx="12191999" cy="618721"/>
          </a:xfrm>
        </p:spPr>
        <p:txBody>
          <a:bodyPr>
            <a:noAutofit/>
          </a:bodyPr>
          <a:lstStyle/>
          <a:p>
            <a:r>
              <a:rPr lang="ru-RU" sz="2800" b="0" dirty="0"/>
              <a:t>Антиплагиат: первое решение по поиску переводных заимствований</a:t>
            </a:r>
          </a:p>
        </p:txBody>
      </p:sp>
      <p:sp>
        <p:nvSpPr>
          <p:cNvPr id="11" name="Текст 1"/>
          <p:cNvSpPr>
            <a:spLocks noGrp="1"/>
          </p:cNvSpPr>
          <p:nvPr>
            <p:ph type="body" idx="10"/>
          </p:nvPr>
        </p:nvSpPr>
        <p:spPr>
          <a:xfrm>
            <a:off x="838200" y="1605413"/>
            <a:ext cx="10561623" cy="33097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В 2017 в системе появился модуль поиска переводных заимствований с английского на русский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2400" dirty="0"/>
              <a:t>Алгоритм</a:t>
            </a:r>
            <a:r>
              <a:rPr lang="en-US" sz="2400" dirty="0"/>
              <a:t>:</a:t>
            </a:r>
            <a:endParaRPr lang="ru-RU" sz="2400" dirty="0"/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Машинный перевод проверяемого текста с русского на английский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Поиск документов-кандидатов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Сравнение документов-кандидатов с проверяемым для установления границ заимствованных фрагментов</a:t>
            </a:r>
          </a:p>
          <a:p>
            <a:pPr marL="914400" lvl="1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Формирование отчета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31AC0C-8B28-4D04-A298-4DF65435F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5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374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5A7328-1F51-4BBC-B919-3E88386D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475" y="107293"/>
            <a:ext cx="8326780" cy="62450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D4C194A8-734F-4988-BF8D-A1938E202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6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29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Текст 1"/>
          <p:cNvSpPr>
            <a:spLocks noGrp="1"/>
          </p:cNvSpPr>
          <p:nvPr>
            <p:ph type="body" idx="10"/>
          </p:nvPr>
        </p:nvSpPr>
        <p:spPr>
          <a:xfrm>
            <a:off x="838200" y="1422271"/>
            <a:ext cx="6219092" cy="29693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Чтобы подтвердить работоспособность технологии мы проверили 2,5 млн статей из библиотеки </a:t>
            </a:r>
            <a:r>
              <a:rPr lang="en-US" sz="1800" dirty="0"/>
              <a:t>Elibrary</a:t>
            </a:r>
            <a:endParaRPr lang="ru-RU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Новый модуль обнаружил более 20 тысяч статей, содержащих значительные объемы переводных заимствований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800" dirty="0"/>
              <a:t>Для верификации результатов и разделения случаев на корректные и некорректные заимствования мы отправили значительную часть найденных случаев экспертам – треть найденного оказалось плагиатом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2FFDA3-4505-4A31-B5FB-8040AEB3AAFF}"/>
              </a:ext>
            </a:extLst>
          </p:cNvPr>
          <p:cNvSpPr/>
          <p:nvPr/>
        </p:nvSpPr>
        <p:spPr>
          <a:xfrm>
            <a:off x="838200" y="5003652"/>
            <a:ext cx="111856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3F4A6F"/>
                </a:solidFill>
                <a:latin typeface="Open Sans"/>
              </a:rPr>
              <a:t>Трудности перевода: как найти плагиат с английского языка в русских научных статьях</a:t>
            </a:r>
          </a:p>
          <a:p>
            <a:pPr>
              <a:defRPr/>
            </a:pPr>
            <a:r>
              <a:rPr lang="en-US" sz="1600" dirty="0">
                <a:solidFill>
                  <a:srgbClr val="3F4A6F"/>
                </a:solidFill>
                <a:hlinkClick r:id="rId3"/>
              </a:rPr>
              <a:t>https://habr.com/ru/company/antiplagiat/blog/354142/</a:t>
            </a:r>
            <a:endParaRPr lang="ru-RU" sz="1600" dirty="0">
              <a:solidFill>
                <a:srgbClr val="3F4A6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Kuznetsova, Bakhteev, &amp; Chekhovich Methods of cross-lingual text reuse detection in large textual collections, Informatics and Applications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2021, 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15,  1,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pp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30-41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/>
              </a:rPr>
              <a:t>https://doi.org/10.14357/19922264210105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52B50CA-9A2B-47FF-B3F1-D28B4DC0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6613" y="1459255"/>
            <a:ext cx="4504714" cy="324794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7">
            <a:extLst>
              <a:ext uri="{FF2B5EF4-FFF2-40B4-BE49-F238E27FC236}">
                <a16:creationId xmlns:a16="http://schemas.microsoft.com/office/drawing/2014/main" id="{77DCB761-976B-4774-8195-A6591B000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1508"/>
            <a:ext cx="12191999" cy="618721"/>
          </a:xfrm>
        </p:spPr>
        <p:txBody>
          <a:bodyPr>
            <a:noAutofit/>
          </a:bodyPr>
          <a:lstStyle/>
          <a:p>
            <a:r>
              <a:rPr lang="ru-RU" sz="2800" b="0" dirty="0"/>
              <a:t>Антиплагиат: первое решение по поиску переводных заимствований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49E0E528-3665-4F98-803F-3977ABF3D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7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42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Модуль поиска переводных заимствований</a:t>
            </a:r>
          </a:p>
        </p:txBody>
      </p:sp>
      <p:sp>
        <p:nvSpPr>
          <p:cNvPr id="11" name="Текст 1"/>
          <p:cNvSpPr>
            <a:spLocks noGrp="1"/>
          </p:cNvSpPr>
          <p:nvPr>
            <p:ph type="body" idx="10"/>
          </p:nvPr>
        </p:nvSpPr>
        <p:spPr>
          <a:xfrm>
            <a:off x="838200" y="1605413"/>
            <a:ext cx="10561623" cy="187936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2018: </a:t>
            </a:r>
            <a:r>
              <a:rPr lang="ru-RU" sz="2400" dirty="0"/>
              <a:t>поиск русско-казахского и англо-казахского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2019: </a:t>
            </a:r>
            <a:r>
              <a:rPr lang="ru-RU" sz="2400" dirty="0"/>
              <a:t>поиск русско-кыргызского и англо-кыргызского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2020: </a:t>
            </a:r>
            <a:r>
              <a:rPr lang="ru-RU" sz="2400" dirty="0"/>
              <a:t>поиск русско-польского и англо-польского перевода</a:t>
            </a:r>
            <a:endParaRPr lang="en-US" sz="2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C692CC-95D2-421A-ADCF-810381768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8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970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17.09.2021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35        Специальное мероприятие НЭИКОН “Научная информация и научные ресурсы в условиях локдауна”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/>
              <a:t>Исследование работ польских университетов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8FEF97EF-2C79-47EB-A74B-707E38EDEF18}"/>
              </a:ext>
            </a:extLst>
          </p:cNvPr>
          <p:cNvSpPr txBox="1">
            <a:spLocks/>
          </p:cNvSpPr>
          <p:nvPr/>
        </p:nvSpPr>
        <p:spPr>
          <a:xfrm>
            <a:off x="838200" y="148248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rgbClr val="3F4A6F"/>
                </a:solidFill>
                <a:latin typeface="Open Sans"/>
              </a:rPr>
              <a:t>В 2019 году мы проверили 219 000 документов из репозиториев университетов Польши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Выборка формировалась из открытых репозиториев 50 ведущих* университетов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Все документы были проверены с помощью модулей поиска переводных заимствований (польско-русский, польско-английский) системы Антиплагиат по поисковой базе, содержащей 50+ млн источников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E86F5F6-71A2-4AC7-8A1E-FF1245236F84}"/>
              </a:ext>
            </a:extLst>
          </p:cNvPr>
          <p:cNvSpPr/>
          <p:nvPr/>
        </p:nvSpPr>
        <p:spPr>
          <a:xfrm>
            <a:off x="838200" y="6016058"/>
            <a:ext cx="10325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3"/>
              </a:rPr>
              <a:t>*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F4A6F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3"/>
              </a:rPr>
              <a:t>http://ranking.perspektywy.org/2019/perspektywy-university-ranking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F4A6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D8E307-38C0-4237-BCB1-F41B692EE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/>
              <a:t>стр. </a:t>
            </a:r>
            <a:fld id="{2D7B17CE-0AD5-445D-9ED6-11E90614A92B}" type="slidenum">
              <a:rPr lang="ru-RU" smtClean="0"/>
              <a:pPr/>
              <a:t>9</a:t>
            </a:fld>
            <a:r>
              <a:rPr lang="en-US"/>
              <a:t>  </a:t>
            </a:r>
            <a:r>
              <a:rPr lang="ru-RU"/>
              <a:t>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5400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4-3_шаблон" id="{F02CB782-D3B1-42FC-AD23-7B5C86694C47}" vid="{143ACC1E-2D63-435E-85F9-683E408623E4}"/>
    </a:ext>
  </a:extLst>
</a:theme>
</file>

<file path=ppt/theme/theme2.xml><?xml version="1.0" encoding="utf-8"?>
<a:theme xmlns:a="http://schemas.openxmlformats.org/drawingml/2006/main" name="1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4-3_шаблон" id="{B4FB05C7-4811-4866-BD2C-FE9128824BB1}" vid="{58DD139D-6367-43F9-9A1E-FADEC67B4DBD}"/>
    </a:ext>
  </a:extLst>
</a:theme>
</file>

<file path=ppt/theme/theme3.xml><?xml version="1.0" encoding="utf-8"?>
<a:theme xmlns:a="http://schemas.openxmlformats.org/drawingml/2006/main" name="5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4-3_шаблон" id="{F02CB782-D3B1-42FC-AD23-7B5C86694C47}" vid="{143ACC1E-2D63-435E-85F9-683E408623E4}"/>
    </a:ext>
  </a:extLst>
</a:theme>
</file>

<file path=ppt/theme/theme4.xml><?xml version="1.0" encoding="utf-8"?>
<a:theme xmlns:a="http://schemas.openxmlformats.org/drawingml/2006/main" name="6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16-9_шаблон" id="{D4E4B288-EC61-4EA2-9F5B-DBE775457062}" vid="{3DEA4EF9-296B-4616-B73B-1726AA26991B}"/>
    </a:ext>
  </a:extLst>
</a:theme>
</file>

<file path=ppt/theme/theme5.xml><?xml version="1.0" encoding="utf-8"?>
<a:theme xmlns:a="http://schemas.openxmlformats.org/drawingml/2006/main" name="2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4-3_шаблон" id="{F02CB782-D3B1-42FC-AD23-7B5C86694C47}" vid="{143ACC1E-2D63-435E-85F9-683E408623E4}"/>
    </a:ext>
  </a:extLst>
</a:theme>
</file>

<file path=ppt/theme/theme6.xml><?xml version="1.0" encoding="utf-8"?>
<a:theme xmlns:a="http://schemas.openxmlformats.org/drawingml/2006/main" name="10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4-3_шаблон" id="{F02CB782-D3B1-42FC-AD23-7B5C86694C47}" vid="{143ACC1E-2D63-435E-85F9-683E408623E4}"/>
    </a:ext>
  </a:extLst>
</a:theme>
</file>

<file path=ppt/theme/theme7.xml><?xml version="1.0" encoding="utf-8"?>
<a:theme xmlns:a="http://schemas.openxmlformats.org/drawingml/2006/main" name="3_Тема Office">
  <a:themeElements>
    <a:clrScheme name="Цвета_AP_1">
      <a:dk1>
        <a:srgbClr val="3F4A6F"/>
      </a:dk1>
      <a:lt1>
        <a:srgbClr val="FFFFFF"/>
      </a:lt1>
      <a:dk2>
        <a:srgbClr val="3F4A6F"/>
      </a:dk2>
      <a:lt2>
        <a:srgbClr val="FFFFFF"/>
      </a:lt2>
      <a:accent1>
        <a:srgbClr val="0070C0"/>
      </a:accent1>
      <a:accent2>
        <a:srgbClr val="FFC000"/>
      </a:accent2>
      <a:accent3>
        <a:srgbClr val="7030A0"/>
      </a:accent3>
      <a:accent4>
        <a:srgbClr val="C00000"/>
      </a:accent4>
      <a:accent5>
        <a:srgbClr val="00B050"/>
      </a:accent5>
      <a:accent6>
        <a:srgbClr val="00B0F0"/>
      </a:accent6>
      <a:hlink>
        <a:srgbClr val="0563C1"/>
      </a:hlink>
      <a:folHlink>
        <a:srgbClr val="0070C0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_pres_16-9_шаблон" id="{D4E4B288-EC61-4EA2-9F5B-DBE775457062}" vid="{3DEA4EF9-296B-4616-B73B-1726AA26991B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Цвета_AP_1">
    <a:dk1>
      <a:srgbClr val="3F4A6F"/>
    </a:dk1>
    <a:lt1>
      <a:srgbClr val="FFFFFF"/>
    </a:lt1>
    <a:dk2>
      <a:srgbClr val="3F4A6F"/>
    </a:dk2>
    <a:lt2>
      <a:srgbClr val="FFFFFF"/>
    </a:lt2>
    <a:accent1>
      <a:srgbClr val="0070C0"/>
    </a:accent1>
    <a:accent2>
      <a:srgbClr val="FFC000"/>
    </a:accent2>
    <a:accent3>
      <a:srgbClr val="7030A0"/>
    </a:accent3>
    <a:accent4>
      <a:srgbClr val="C00000"/>
    </a:accent4>
    <a:accent5>
      <a:srgbClr val="00B050"/>
    </a:accent5>
    <a:accent6>
      <a:srgbClr val="00B0F0"/>
    </a:accent6>
    <a:hlink>
      <a:srgbClr val="0563C1"/>
    </a:hlink>
    <a:folHlink>
      <a:srgbClr val="0070C0"/>
    </a:folHlink>
  </a:clrScheme>
</a:themeOverride>
</file>

<file path=ppt/theme/themeOverride2.xml><?xml version="1.0" encoding="utf-8"?>
<a:themeOverride xmlns:a="http://schemas.openxmlformats.org/drawingml/2006/main">
  <a:clrScheme name="Цвета_AP_1">
    <a:dk1>
      <a:srgbClr val="3F4A6F"/>
    </a:dk1>
    <a:lt1>
      <a:srgbClr val="FFFFFF"/>
    </a:lt1>
    <a:dk2>
      <a:srgbClr val="3F4A6F"/>
    </a:dk2>
    <a:lt2>
      <a:srgbClr val="FFFFFF"/>
    </a:lt2>
    <a:accent1>
      <a:srgbClr val="0070C0"/>
    </a:accent1>
    <a:accent2>
      <a:srgbClr val="FFC000"/>
    </a:accent2>
    <a:accent3>
      <a:srgbClr val="7030A0"/>
    </a:accent3>
    <a:accent4>
      <a:srgbClr val="C00000"/>
    </a:accent4>
    <a:accent5>
      <a:srgbClr val="00B050"/>
    </a:accent5>
    <a:accent6>
      <a:srgbClr val="00B0F0"/>
    </a:accent6>
    <a:hlink>
      <a:srgbClr val="0563C1"/>
    </a:hlink>
    <a:folHlink>
      <a:srgbClr val="0070C0"/>
    </a:folHlink>
  </a:clrScheme>
</a:themeOverride>
</file>

<file path=ppt/theme/themeOverride3.xml><?xml version="1.0" encoding="utf-8"?>
<a:themeOverride xmlns:a="http://schemas.openxmlformats.org/drawingml/2006/main">
  <a:clrScheme name="Цвета_AP_1">
    <a:dk1>
      <a:srgbClr val="3F4A6F"/>
    </a:dk1>
    <a:lt1>
      <a:srgbClr val="FFFFFF"/>
    </a:lt1>
    <a:dk2>
      <a:srgbClr val="3F4A6F"/>
    </a:dk2>
    <a:lt2>
      <a:srgbClr val="FFFFFF"/>
    </a:lt2>
    <a:accent1>
      <a:srgbClr val="0070C0"/>
    </a:accent1>
    <a:accent2>
      <a:srgbClr val="FFC000"/>
    </a:accent2>
    <a:accent3>
      <a:srgbClr val="7030A0"/>
    </a:accent3>
    <a:accent4>
      <a:srgbClr val="C00000"/>
    </a:accent4>
    <a:accent5>
      <a:srgbClr val="00B050"/>
    </a:accent5>
    <a:accent6>
      <a:srgbClr val="00B0F0"/>
    </a:accent6>
    <a:hlink>
      <a:srgbClr val="0563C1"/>
    </a:hlink>
    <a:folHlink>
      <a:srgbClr val="007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AP_pres_4-3_шаблон</Template>
  <TotalTime>16063</TotalTime>
  <Words>1840</Words>
  <Application>Microsoft Office PowerPoint</Application>
  <PresentationFormat>Широкоэкранный</PresentationFormat>
  <Paragraphs>282</Paragraphs>
  <Slides>35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35</vt:i4>
      </vt:variant>
    </vt:vector>
  </HeadingPairs>
  <TitlesOfParts>
    <vt:vector size="51" baseType="lpstr">
      <vt:lpstr>Microsoft YaHei</vt:lpstr>
      <vt:lpstr>Arial</vt:lpstr>
      <vt:lpstr>Bandera Pro</vt:lpstr>
      <vt:lpstr>Calibri</vt:lpstr>
      <vt:lpstr>Cambria Math</vt:lpstr>
      <vt:lpstr>Fira Sans</vt:lpstr>
      <vt:lpstr>IBM Plex Sans</vt:lpstr>
      <vt:lpstr>Open Sans</vt:lpstr>
      <vt:lpstr>Times New Roman</vt:lpstr>
      <vt:lpstr>Тема Office</vt:lpstr>
      <vt:lpstr>1_Тема Office</vt:lpstr>
      <vt:lpstr>5_Тема Office</vt:lpstr>
      <vt:lpstr>6_Тема Office</vt:lpstr>
      <vt:lpstr>2_Тема Office</vt:lpstr>
      <vt:lpstr>10_Тема Office</vt:lpstr>
      <vt:lpstr>3_Тема Office</vt:lpstr>
      <vt:lpstr>Обнаружение кросс-языковых заимствований: исследование учебных работ  европейских университетов</vt:lpstr>
      <vt:lpstr>Презентация PowerPoint</vt:lpstr>
      <vt:lpstr>Реальность</vt:lpstr>
      <vt:lpstr>Обнаружение переводных заимствований</vt:lpstr>
      <vt:lpstr>Антиплагиат: первое решение по поиску переводных заимствований</vt:lpstr>
      <vt:lpstr>Презентация PowerPoint</vt:lpstr>
      <vt:lpstr>Антиплагиат: первое решение по поиску переводных заимствований</vt:lpstr>
      <vt:lpstr>Модуль поиска переводных заимствований</vt:lpstr>
      <vt:lpstr>Исследование работ польских университетов</vt:lpstr>
      <vt:lpstr>Исследование работ польских университетов</vt:lpstr>
      <vt:lpstr>Пример 1. Jagiellonian University. 2010</vt:lpstr>
      <vt:lpstr>Пример 1. Jagiellonian University. Источник на русском 2009 года</vt:lpstr>
      <vt:lpstr>Пример 2. Adam Mickiewicz University. 2014</vt:lpstr>
      <vt:lpstr>Пример 2. Adam Mickiewicz University. Источник на русском 20??</vt:lpstr>
      <vt:lpstr>Антиплагиат: несколько фактов</vt:lpstr>
      <vt:lpstr>Нагрузка на систему</vt:lpstr>
      <vt:lpstr>Объем (длина) запросов, обслуживаемых ежедневно</vt:lpstr>
      <vt:lpstr>Модуль поиска переводных заимствований</vt:lpstr>
      <vt:lpstr>Презентация PowerPoint</vt:lpstr>
      <vt:lpstr>Совершенствование системы «Антиплагиат» поддержано грантом РВК</vt:lpstr>
      <vt:lpstr>Идея алгоритма</vt:lpstr>
      <vt:lpstr>Валидационный эксперимент на синтетических данных</vt:lpstr>
      <vt:lpstr>Эксперимент на данных европейских университетов</vt:lpstr>
      <vt:lpstr>Проверяемые документы: страны и университеты</vt:lpstr>
      <vt:lpstr>Статистические характеристики выборки</vt:lpstr>
      <vt:lpstr>Распределение по языкам найденных случаев</vt:lpstr>
      <vt:lpstr>Тематическое распределение найденных случаев</vt:lpstr>
      <vt:lpstr>Пример плагиата. University of Cantabria. 2019</vt:lpstr>
      <vt:lpstr>Пример плагиата. University of Cantabria. 2019</vt:lpstr>
      <vt:lpstr>Пример плагиата. University of Cantabria. 2019</vt:lpstr>
      <vt:lpstr>Пример плагиата. Перевод на английский</vt:lpstr>
      <vt:lpstr>Выводы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Yury Chehovich</dc:creator>
  <cp:lastModifiedBy>Yury Chehovich</cp:lastModifiedBy>
  <cp:revision>402</cp:revision>
  <dcterms:created xsi:type="dcterms:W3CDTF">2018-09-17T12:17:34Z</dcterms:created>
  <dcterms:modified xsi:type="dcterms:W3CDTF">2021-09-17T14:06:30Z</dcterms:modified>
</cp:coreProperties>
</file>